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1" r:id="rId3"/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5EA23-6542-45D5-9BC7-87B21923E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F36CF5-CB57-4328-85F2-9D99AD3537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EA50E-6C45-43D1-96D1-CC9219500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14146-403E-4D0F-8458-6CBD0712E6CD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791EB-CD08-400F-AFA1-F1F811D1F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8357F-7801-4F51-91B4-11F33AA87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0904-9D2C-4FCA-92A1-2F6963DF9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16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B22E1-4DCF-46AE-8A7B-08238F38B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298539-8D19-4672-9BA5-392C7F0AB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15D410-9263-4135-A393-D4085169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14146-403E-4D0F-8458-6CBD0712E6CD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ECD15-3703-49F9-AA96-710F43E4A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3D04A7-2FEA-4910-9964-DE8C7855D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0904-9D2C-4FCA-92A1-2F6963DF9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0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B1557D-E08C-46F0-8214-E5302866DD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34AF3-5633-4FED-96FC-00C0CD63E6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633B2-0ABF-4F34-9BFF-6CF0CDF17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14146-403E-4D0F-8458-6CBD0712E6CD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E494A-3626-4895-BBB1-3B56BB05A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72E15-783E-461D-945B-69B3FC430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0904-9D2C-4FCA-92A1-2F6963DF9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278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28.2.2021.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6248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28.2.2021.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5769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28.2.2021.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8091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28.2.2021.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7718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28.2.2021.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2799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28.2.2021.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60922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28.2.2021.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81173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28.2.2021.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8847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25A49-6D2C-4143-AC20-EC0372C83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4837A-F700-4E08-9F34-59D387C05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7EE44-BB71-45AC-ACE4-B25847B56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14146-403E-4D0F-8458-6CBD0712E6CD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4DDD2-ED8B-4FE4-9257-48DC0CB73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7B343-96C5-47AF-B00B-F8F3E8558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0904-9D2C-4FCA-92A1-2F6963DF9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7722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28.2.2021.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46649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28.2.2021.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72986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28.2.2021.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8351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1B345-ECE3-4368-A5AE-060C45823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83AA2-88BB-4B85-BA8C-0F324BBB9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B6461-3FEF-4D22-A2D7-36764431E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14146-403E-4D0F-8458-6CBD0712E6CD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65F73-E82D-43E7-ADB7-4110400FF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32CF81-FD08-4710-A27E-AE89C4305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0904-9D2C-4FCA-92A1-2F6963DF9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563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52ABE-615C-4BB0-9093-5D52DF298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BDBC1-1643-4792-A831-C4BBEA4213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8CB802-C485-4D13-835C-D1C77FAC28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4967EA-1735-4039-89F7-AE4AD435B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14146-403E-4D0F-8458-6CBD0712E6CD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CE4DAE-4213-4888-A1E6-B1EF70EE0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57C224-D53D-429B-9CFB-516ABAC5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0904-9D2C-4FCA-92A1-2F6963DF9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88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0BD87-1DC1-4993-8552-A26850299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C2C72-19FF-4E19-99B6-5E59C652C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96D796-5C6B-482F-B0EB-4BA1BEF8E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29EBFF-BA98-4EBF-8F74-8DCFBFF2E6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D353CA-FBDB-4F1E-AB61-CC1157C72C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3B7488-2EFB-44B9-A1B7-554B9C178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14146-403E-4D0F-8458-6CBD0712E6CD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FB4D78-DBBF-45DF-A007-0AD0AF76E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36668D-3B2B-4676-9356-CA82A5A90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0904-9D2C-4FCA-92A1-2F6963DF9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880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309EA-1930-4AE9-87BC-A5F8C989B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40D65E-C9D8-4250-B793-07B1F4617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14146-403E-4D0F-8458-6CBD0712E6CD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84CD8D-5B3C-47C5-8B29-BCBE53994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1F6C8F-468A-4433-A494-B0400AE68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0904-9D2C-4FCA-92A1-2F6963DF9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10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23005E-CBC2-4A51-8CBF-721A1BC14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14146-403E-4D0F-8458-6CBD0712E6CD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4C60B5-6CFF-4BA4-8C1C-EB35EA982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613A81-79CF-44E5-909C-13863B769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0904-9D2C-4FCA-92A1-2F6963DF9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143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DEB42-097B-4893-804B-BE0C5C990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374A5-2033-4A1B-BE76-359BA848C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ABFE49-6895-4245-B30C-4200404BB4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19F657-F5E0-4800-A21F-24DCD17D7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14146-403E-4D0F-8458-6CBD0712E6CD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CA0B61-C7A9-4875-BCE9-3638AD5B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4B189B-FE60-4EC1-B5CB-0A47C8047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0904-9D2C-4FCA-92A1-2F6963DF9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954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7D0DB-2B11-4456-9B3A-CBBBA2A94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11FC90-4913-463C-925D-55B6298F34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E543-23C8-4290-B2B2-D64AA36E9D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410A57-BCF7-4BA1-8B17-DE56017E0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14146-403E-4D0F-8458-6CBD0712E6CD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870A14-0BD4-4E53-B821-A72C29837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4C562-3B6D-402C-9541-2DD1FDFC9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0904-9D2C-4FCA-92A1-2F6963DF9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988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D70436-F065-4492-9B66-8DFB0A732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409800-1A0F-40CE-BF1A-6EA232BDD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EA3AF-64E2-45C7-8315-8CCB2A822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14146-403E-4D0F-8458-6CBD0712E6CD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6E978-3BF1-4695-AF38-A1FA7E5278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DBDD1-1F3B-4868-83A0-E7C2C0F913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F0904-9D2C-4FCA-92A1-2F6963DF9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368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B7FDB-E0AC-42E8-A87C-0083ADD3DF79}" type="datetimeFigureOut">
              <a:rPr lang="sr-Latn-CS" smtClean="0"/>
              <a:pPr/>
              <a:t>28.2.2021.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998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2800" b="1" dirty="0">
                <a:solidFill>
                  <a:schemeClr val="accent1"/>
                </a:solidFill>
              </a:rPr>
              <a:t>3</a:t>
            </a:r>
            <a:r>
              <a:rPr lang="hr-HR" sz="2800" b="1">
                <a:solidFill>
                  <a:schemeClr val="accent1"/>
                </a:solidFill>
              </a:rPr>
              <a:t>. </a:t>
            </a:r>
            <a:r>
              <a:rPr lang="hr-HR" sz="2800" b="1" dirty="0">
                <a:solidFill>
                  <a:schemeClr val="accent1"/>
                </a:solidFill>
              </a:rPr>
              <a:t>Struktura nadzornog tima i odnosi unutar njega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667636" y="4291620"/>
            <a:ext cx="1928826" cy="9233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r-HR" dirty="0">
                <a:solidFill>
                  <a:prstClr val="black"/>
                </a:solidFill>
                <a:latin typeface="Calibri"/>
              </a:rPr>
              <a:t>N.I. </a:t>
            </a:r>
          </a:p>
          <a:p>
            <a:pPr algn="ctr"/>
            <a:r>
              <a:rPr lang="hr-HR" dirty="0">
                <a:solidFill>
                  <a:prstClr val="black"/>
                </a:solidFill>
                <a:latin typeface="Calibri"/>
              </a:rPr>
              <a:t>za strojarske instalacije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52662" y="4286256"/>
            <a:ext cx="2286016" cy="9233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r-HR" dirty="0">
                <a:solidFill>
                  <a:prstClr val="black"/>
                </a:solidFill>
                <a:latin typeface="Calibri"/>
              </a:rPr>
              <a:t>N.I. </a:t>
            </a:r>
          </a:p>
          <a:p>
            <a:pPr algn="ctr"/>
            <a:r>
              <a:rPr lang="hr-HR" dirty="0">
                <a:solidFill>
                  <a:prstClr val="black"/>
                </a:solidFill>
                <a:latin typeface="Calibri"/>
              </a:rPr>
              <a:t>za elektroinstalaterske radove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452662" y="2786058"/>
            <a:ext cx="2286016" cy="9233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r-HR" dirty="0">
                <a:solidFill>
                  <a:prstClr val="black"/>
                </a:solidFill>
                <a:latin typeface="Calibri"/>
              </a:rPr>
              <a:t>N.I.</a:t>
            </a:r>
          </a:p>
          <a:p>
            <a:pPr algn="ctr"/>
            <a:r>
              <a:rPr lang="hr-HR" dirty="0">
                <a:solidFill>
                  <a:prstClr val="black"/>
                </a:solidFill>
                <a:latin typeface="Calibri"/>
              </a:rPr>
              <a:t> za građevinsko obrtničke radove</a:t>
            </a:r>
          </a:p>
        </p:txBody>
      </p:sp>
      <p:sp>
        <p:nvSpPr>
          <p:cNvPr id="23" name="TextBox 22"/>
          <p:cNvSpPr txBox="1">
            <a:spLocks noChangeAspect="1"/>
          </p:cNvSpPr>
          <p:nvPr/>
        </p:nvSpPr>
        <p:spPr>
          <a:xfrm>
            <a:off x="7667636" y="2786058"/>
            <a:ext cx="1928826" cy="9233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hr-HR" dirty="0">
              <a:solidFill>
                <a:prstClr val="black"/>
              </a:solidFill>
              <a:latin typeface="Calibri"/>
            </a:endParaRPr>
          </a:p>
          <a:p>
            <a:pPr algn="ctr"/>
            <a:r>
              <a:rPr lang="hr-HR" dirty="0">
                <a:solidFill>
                  <a:prstClr val="black"/>
                </a:solidFill>
                <a:latin typeface="Calibri"/>
              </a:rPr>
              <a:t>N.I. za arhitekturu</a:t>
            </a:r>
          </a:p>
          <a:p>
            <a:pPr algn="ctr"/>
            <a:r>
              <a:rPr lang="hr-HR" dirty="0">
                <a:solidFill>
                  <a:prstClr val="black"/>
                </a:solidFill>
                <a:latin typeface="Calibri"/>
              </a:rPr>
              <a:t>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095868" y="5291752"/>
            <a:ext cx="2214578" cy="9233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r-HR" dirty="0">
                <a:solidFill>
                  <a:prstClr val="black"/>
                </a:solidFill>
                <a:latin typeface="Calibri"/>
              </a:rPr>
              <a:t>N.I. za ostale / posebne </a:t>
            </a:r>
          </a:p>
          <a:p>
            <a:pPr algn="ctr"/>
            <a:r>
              <a:rPr lang="hr-HR" dirty="0">
                <a:solidFill>
                  <a:prstClr val="black"/>
                </a:solidFill>
                <a:latin typeface="Calibri"/>
              </a:rPr>
              <a:t>aktivnosti na projektu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381620" y="3371680"/>
            <a:ext cx="1643074" cy="120032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hr-HR" dirty="0">
              <a:solidFill>
                <a:prstClr val="black"/>
              </a:solidFill>
              <a:latin typeface="Calibri"/>
            </a:endParaRPr>
          </a:p>
          <a:p>
            <a:pPr algn="ctr"/>
            <a:r>
              <a:rPr lang="hr-HR" dirty="0">
                <a:solidFill>
                  <a:prstClr val="black"/>
                </a:solidFill>
                <a:latin typeface="Calibri"/>
              </a:rPr>
              <a:t>Glavni nadzorni inženjer</a:t>
            </a:r>
          </a:p>
          <a:p>
            <a:pPr algn="ctr"/>
            <a:endParaRPr lang="hr-H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TextBox 25"/>
          <p:cNvSpPr txBox="1">
            <a:spLocks noChangeAspect="1"/>
          </p:cNvSpPr>
          <p:nvPr/>
        </p:nvSpPr>
        <p:spPr>
          <a:xfrm>
            <a:off x="5095868" y="1785926"/>
            <a:ext cx="2214578" cy="9233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r-HR" dirty="0">
                <a:solidFill>
                  <a:prstClr val="black"/>
                </a:solidFill>
                <a:latin typeface="Calibri"/>
              </a:rPr>
              <a:t>Projektantski nadzor</a:t>
            </a:r>
          </a:p>
          <a:p>
            <a:pPr algn="ctr">
              <a:buFontTx/>
              <a:buChar char="-"/>
            </a:pPr>
            <a:r>
              <a:rPr lang="hr-HR" dirty="0">
                <a:solidFill>
                  <a:prstClr val="black"/>
                </a:solidFill>
                <a:latin typeface="Calibri"/>
              </a:rPr>
              <a:t> glavni projektant</a:t>
            </a:r>
          </a:p>
          <a:p>
            <a:pPr algn="ctr">
              <a:buFontTx/>
              <a:buChar char="-"/>
            </a:pPr>
            <a:r>
              <a:rPr lang="hr-HR" dirty="0">
                <a:solidFill>
                  <a:prstClr val="black"/>
                </a:solidFill>
                <a:latin typeface="Calibri"/>
              </a:rPr>
              <a:t> projektanti</a:t>
            </a:r>
          </a:p>
        </p:txBody>
      </p:sp>
      <p:cxnSp>
        <p:nvCxnSpPr>
          <p:cNvPr id="28" name="Straight Arrow Connector 27"/>
          <p:cNvCxnSpPr>
            <a:stCxn id="25" idx="0"/>
            <a:endCxn id="26" idx="2"/>
          </p:cNvCxnSpPr>
          <p:nvPr/>
        </p:nvCxnSpPr>
        <p:spPr>
          <a:xfrm rot="5400000" flipH="1" flipV="1">
            <a:off x="5871947" y="3040468"/>
            <a:ext cx="662423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5" idx="3"/>
            <a:endCxn id="23" idx="1"/>
          </p:cNvCxnSpPr>
          <p:nvPr/>
        </p:nvCxnSpPr>
        <p:spPr>
          <a:xfrm flipV="1">
            <a:off x="7024694" y="3247724"/>
            <a:ext cx="642942" cy="72412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5" idx="3"/>
            <a:endCxn id="19" idx="1"/>
          </p:cNvCxnSpPr>
          <p:nvPr/>
        </p:nvCxnSpPr>
        <p:spPr>
          <a:xfrm>
            <a:off x="7024694" y="3971845"/>
            <a:ext cx="642942" cy="78144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5" idx="1"/>
            <a:endCxn id="22" idx="3"/>
          </p:cNvCxnSpPr>
          <p:nvPr/>
        </p:nvCxnSpPr>
        <p:spPr>
          <a:xfrm rot="10800000">
            <a:off x="4738678" y="3247725"/>
            <a:ext cx="642942" cy="72412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5" idx="1"/>
            <a:endCxn id="21" idx="3"/>
          </p:cNvCxnSpPr>
          <p:nvPr/>
        </p:nvCxnSpPr>
        <p:spPr>
          <a:xfrm rot="10800000" flipV="1">
            <a:off x="4738678" y="3971844"/>
            <a:ext cx="642942" cy="77607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5" idx="2"/>
            <a:endCxn id="24" idx="0"/>
          </p:cNvCxnSpPr>
          <p:nvPr/>
        </p:nvCxnSpPr>
        <p:spPr>
          <a:xfrm rot="5400000">
            <a:off x="5843285" y="4931880"/>
            <a:ext cx="719744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Komunikacija sa ostalim sudionicima u procesu gradnje</a:t>
            </a:r>
          </a:p>
          <a:p>
            <a:r>
              <a:rPr lang="hr-HR" dirty="0"/>
              <a:t>Komunikacija unutar tima</a:t>
            </a:r>
          </a:p>
          <a:p>
            <a:r>
              <a:rPr lang="hr-HR" dirty="0"/>
              <a:t>Odgovornost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71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1_Office Theme</vt:lpstr>
      <vt:lpstr>3. Struktura nadzornog tima i odnosi unutar njega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Ivica Završki</dc:creator>
  <cp:lastModifiedBy>Ivica Završki</cp:lastModifiedBy>
  <cp:revision>4</cp:revision>
  <dcterms:created xsi:type="dcterms:W3CDTF">2021-02-21T18:00:38Z</dcterms:created>
  <dcterms:modified xsi:type="dcterms:W3CDTF">2021-02-28T14:37:09Z</dcterms:modified>
</cp:coreProperties>
</file>