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- </a:t>
            </a:r>
            <a:r>
              <a:rPr lang="hr-HR" sz="2800" b="1" u="sng" dirty="0" smtClean="0"/>
              <a:t>Mjerenje pomoću </a:t>
            </a:r>
            <a:r>
              <a:rPr lang="hr-HR" sz="2800" b="1" u="sng" dirty="0" err="1" smtClean="0"/>
              <a:t>prigušnica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3795" name="Picture 5" descr="predipl-orif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000660" cy="32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1016" y="548681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Standardni zaslon</a:t>
            </a:r>
            <a:endParaRPr lang="hr-HR" sz="2400" b="1" i="1" dirty="0" smtClean="0"/>
          </a:p>
          <a:p>
            <a:endParaRPr lang="hr-HR" sz="2400" dirty="0" smtClean="0"/>
          </a:p>
        </p:txBody>
      </p:sp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872" y="1500174"/>
            <a:ext cx="39891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15008" y="571480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Venturimetar</a:t>
            </a:r>
            <a:endParaRPr lang="hr-HR" sz="2400" b="1" i="1" dirty="0" smtClean="0"/>
          </a:p>
        </p:txBody>
      </p:sp>
      <p:pic>
        <p:nvPicPr>
          <p:cNvPr id="14" name="Picture 46"/>
          <p:cNvPicPr>
            <a:picLocks noChangeAspect="1" noChangeArrowheads="1"/>
          </p:cNvPicPr>
          <p:nvPr/>
        </p:nvPicPr>
        <p:blipFill>
          <a:blip r:embed="rId4" cstate="print"/>
          <a:srcRect b="14674"/>
          <a:stretch>
            <a:fillRect/>
          </a:stretch>
        </p:blipFill>
        <p:spPr bwMode="auto">
          <a:xfrm>
            <a:off x="142844" y="4590553"/>
            <a:ext cx="4000528" cy="22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4214818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Sapnica</a:t>
            </a:r>
            <a:endParaRPr lang="hr-HR" sz="2400" b="1" i="1" dirty="0" smtClean="0"/>
          </a:p>
        </p:txBody>
      </p:sp>
      <p:pic>
        <p:nvPicPr>
          <p:cNvPr id="33796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693535"/>
            <a:ext cx="2857520" cy="21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929322" y="4071942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Dallova</a:t>
            </a:r>
            <a:r>
              <a:rPr lang="hr-HR" sz="2400" b="1" i="1" dirty="0" smtClean="0"/>
              <a:t> cijev</a:t>
            </a:r>
            <a:endParaRPr lang="hr-HR" sz="2400" b="1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razine – površinske i podzemne vode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Ultrazvučni mjerač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29190" y="714356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Tlačna sonda (indirektno)</a:t>
            </a:r>
            <a:endParaRPr lang="hr-HR" sz="2400" b="1" i="1" dirty="0" smtClean="0"/>
          </a:p>
        </p:txBody>
      </p:sp>
      <p:pic>
        <p:nvPicPr>
          <p:cNvPr id="17" name="Picture 2" descr="C:\Documents and Settings\Hrvoje Mostecak\Desktop\slike iz lab\2\3\P10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1425575"/>
            <a:ext cx="38068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letva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428736"/>
            <a:ext cx="3887787" cy="2278063"/>
          </a:xfrm>
          <a:prstGeom prst="rect">
            <a:avLst/>
          </a:prstGeom>
          <a:noFill/>
        </p:spPr>
      </p:pic>
      <p:pic>
        <p:nvPicPr>
          <p:cNvPr id="19" name="Picture 8" descr="letva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33214" y="3929066"/>
            <a:ext cx="4910786" cy="222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brzine 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Traserima (</a:t>
            </a:r>
            <a:r>
              <a:rPr lang="hr-HR" sz="2400" b="1" i="1" dirty="0" err="1" smtClean="0"/>
              <a:t>Lagrange</a:t>
            </a:r>
            <a:r>
              <a:rPr lang="hr-HR" sz="2400" b="1" i="1" dirty="0" smtClean="0"/>
              <a:t>)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215074" y="64291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Pitotova</a:t>
            </a:r>
            <a:r>
              <a:rPr lang="hr-HR" sz="2400" b="1" i="1" dirty="0" smtClean="0"/>
              <a:t> cijev</a:t>
            </a:r>
            <a:endParaRPr lang="hr-HR" sz="2400" b="1" i="1" dirty="0" smtClean="0"/>
          </a:p>
        </p:txBody>
      </p:sp>
      <p:pic>
        <p:nvPicPr>
          <p:cNvPr id="14" name="Picture 2" descr="C:\DOCUME~1\GORANG~1\LOCALS~1\Temp\scl3.PNG"/>
          <p:cNvPicPr>
            <a:picLocks noChangeAspect="1" noChangeArrowheads="1"/>
          </p:cNvPicPr>
          <p:nvPr/>
        </p:nvPicPr>
        <p:blipFill>
          <a:blip r:embed="rId2" cstate="print"/>
          <a:srcRect r="8451"/>
          <a:stretch>
            <a:fillRect/>
          </a:stretch>
        </p:blipFill>
        <p:spPr bwMode="auto">
          <a:xfrm>
            <a:off x="0" y="1285860"/>
            <a:ext cx="3929058" cy="21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SCAN140"/>
          <p:cNvPicPr>
            <a:picLocks noChangeAspect="1" noChangeArrowheads="1"/>
          </p:cNvPicPr>
          <p:nvPr/>
        </p:nvPicPr>
        <p:blipFill>
          <a:blip r:embed="rId3" cstate="print"/>
          <a:srcRect l="4611" r="35512"/>
          <a:stretch>
            <a:fillRect/>
          </a:stretch>
        </p:blipFill>
        <p:spPr bwMode="auto">
          <a:xfrm>
            <a:off x="5000596" y="1071546"/>
            <a:ext cx="414340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 b="10714"/>
          <a:stretch>
            <a:fillRect/>
          </a:stretch>
        </p:blipFill>
        <p:spPr bwMode="auto">
          <a:xfrm>
            <a:off x="0" y="4000480"/>
            <a:ext cx="41814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428992" y="3429000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Anemometar</a:t>
            </a:r>
            <a:endParaRPr lang="hr-HR" sz="2400" b="1" i="1" dirty="0" smtClean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/>
          <a:srcRect r="32997" b="5241"/>
          <a:stretch>
            <a:fillRect/>
          </a:stretch>
        </p:blipFill>
        <p:spPr bwMode="auto">
          <a:xfrm>
            <a:off x="5643570" y="3500414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brzine 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857752" y="64291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Anemometar “vruća žica”</a:t>
            </a:r>
            <a:endParaRPr lang="hr-HR" sz="2400" b="1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0" y="64291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Ultrazvučni Anemometar</a:t>
            </a:r>
            <a:endParaRPr lang="hr-HR" sz="2400" b="1" i="1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r="83592" b="31552"/>
          <a:stretch>
            <a:fillRect/>
          </a:stretch>
        </p:blipFill>
        <p:spPr bwMode="auto">
          <a:xfrm>
            <a:off x="857224" y="1714488"/>
            <a:ext cx="1928826" cy="32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8294" t="10442" r="29673" b="3714"/>
          <a:stretch>
            <a:fillRect/>
          </a:stretch>
        </p:blipFill>
        <p:spPr bwMode="auto">
          <a:xfrm>
            <a:off x="4337601" y="1643050"/>
            <a:ext cx="480639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brzine 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5929322" y="357166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PIV</a:t>
            </a:r>
            <a:endParaRPr lang="hr-HR" sz="2400" b="1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071538" y="500042"/>
            <a:ext cx="121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ADV</a:t>
            </a:r>
            <a:endParaRPr lang="hr-HR" sz="2400" b="1" i="1" dirty="0" smtClean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 l="52305" t="3019" b="2177"/>
          <a:stretch>
            <a:fillRect/>
          </a:stretch>
        </p:blipFill>
        <p:spPr bwMode="auto">
          <a:xfrm>
            <a:off x="214282" y="857232"/>
            <a:ext cx="3071834" cy="3729323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1071546"/>
            <a:ext cx="53149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143512"/>
            <a:ext cx="269573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71538" y="4714884"/>
            <a:ext cx="121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ADCP</a:t>
            </a:r>
            <a:endParaRPr lang="hr-HR" sz="2400" b="1" i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gustoće, temperature i saliniteta mora 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3786182" y="714356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CTD sonda</a:t>
            </a:r>
            <a:endParaRPr lang="hr-HR" sz="2400" b="1" i="1" dirty="0" smtClean="0"/>
          </a:p>
        </p:txBody>
      </p:sp>
      <p:pic>
        <p:nvPicPr>
          <p:cNvPr id="15" name="Picture 14" descr="fotografija (1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563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teledynemarine.com/Lists/Media/ctdnh_cutout_small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3116"/>
            <a:ext cx="3023901" cy="30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Brzinska mjerila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-1016" y="548681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Mjerna koljena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643570" y="500042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Pitotova</a:t>
            </a:r>
            <a:r>
              <a:rPr lang="hr-HR" sz="2400" b="1" i="1" dirty="0" smtClean="0"/>
              <a:t> cijev</a:t>
            </a:r>
            <a:endParaRPr lang="hr-HR" sz="2400" b="1" i="1" dirty="0" smtClean="0"/>
          </a:p>
        </p:txBody>
      </p:sp>
      <p:pic>
        <p:nvPicPr>
          <p:cNvPr id="37890" name="Picture 7" descr="໌ӛ°"/>
          <p:cNvPicPr>
            <a:picLocks noChangeAspect="1" noChangeArrowheads="1"/>
          </p:cNvPicPr>
          <p:nvPr/>
        </p:nvPicPr>
        <p:blipFill>
          <a:blip r:embed="rId2" cstate="print"/>
          <a:srcRect l="4466"/>
          <a:stretch>
            <a:fillRect/>
          </a:stretch>
        </p:blipFill>
        <p:spPr bwMode="auto">
          <a:xfrm>
            <a:off x="500034" y="1000108"/>
            <a:ext cx="3071834" cy="20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8" descr="pitot"/>
          <p:cNvPicPr>
            <a:picLocks noChangeAspect="1" noChangeArrowheads="1"/>
          </p:cNvPicPr>
          <p:nvPr/>
        </p:nvPicPr>
        <p:blipFill>
          <a:blip r:embed="rId3" cstate="print"/>
          <a:srcRect r="49641" b="3381"/>
          <a:stretch>
            <a:fillRect/>
          </a:stretch>
        </p:blipFill>
        <p:spPr bwMode="auto">
          <a:xfrm>
            <a:off x="5357818" y="1000108"/>
            <a:ext cx="2752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57575"/>
            <a:ext cx="2819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3000372"/>
            <a:ext cx="40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Prandtlova</a:t>
            </a:r>
            <a:r>
              <a:rPr lang="hr-HR" sz="2400" b="1" i="1" dirty="0" smtClean="0"/>
              <a:t>-</a:t>
            </a:r>
            <a:r>
              <a:rPr lang="hr-HR" sz="2400" b="1" i="1" dirty="0" err="1" smtClean="0"/>
              <a:t>Pitotova</a:t>
            </a:r>
            <a:r>
              <a:rPr lang="hr-HR" sz="2400" b="1" i="1" dirty="0" smtClean="0"/>
              <a:t> cijev</a:t>
            </a:r>
            <a:endParaRPr lang="hr-HR" sz="2400" b="1" i="1" dirty="0" smtClean="0"/>
          </a:p>
        </p:txBody>
      </p:sp>
      <p:pic>
        <p:nvPicPr>
          <p:cNvPr id="37893" name="Picture 65" descr="flowmeter_artc_02040901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61812"/>
            <a:ext cx="3572600" cy="2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142488" y="3857628"/>
            <a:ext cx="40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Dinamometričko</a:t>
            </a:r>
            <a:r>
              <a:rPr lang="hr-HR" sz="2400" b="1" i="1" dirty="0" smtClean="0"/>
              <a:t> mjerilo</a:t>
            </a:r>
            <a:endParaRPr lang="hr-HR" sz="2400" b="1" i="1" dirty="0" smtClean="0"/>
          </a:p>
        </p:txBody>
      </p:sp>
      <p:pic>
        <p:nvPicPr>
          <p:cNvPr id="37894" name="Picture 64" descr="target_flowmeter"/>
          <p:cNvPicPr>
            <a:picLocks noChangeAspect="1" noChangeArrowheads="1"/>
          </p:cNvPicPr>
          <p:nvPr/>
        </p:nvPicPr>
        <p:blipFill>
          <a:blip r:embed="rId6" cstate="print"/>
          <a:srcRect b="12752"/>
          <a:stretch>
            <a:fillRect/>
          </a:stretch>
        </p:blipFill>
        <p:spPr bwMode="auto">
          <a:xfrm>
            <a:off x="4071934" y="4286256"/>
            <a:ext cx="2838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Lebdjelica i turbinska mjerila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00100" y="1071546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L</a:t>
            </a:r>
            <a:r>
              <a:rPr lang="hr-HR" sz="2400" b="1" i="1" dirty="0" smtClean="0"/>
              <a:t>ebdjelica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429256" y="1142984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Turbinsko mjerilo</a:t>
            </a:r>
            <a:endParaRPr lang="hr-HR" sz="2400" b="1" i="1" dirty="0" smtClean="0"/>
          </a:p>
        </p:txBody>
      </p:sp>
      <p:pic>
        <p:nvPicPr>
          <p:cNvPr id="38914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00462" cy="39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6998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Indukcijsko i ultrazvučno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9939" name="Picture 87" descr="indukcijski"/>
          <p:cNvPicPr>
            <a:picLocks noChangeAspect="1" noChangeArrowheads="1"/>
          </p:cNvPicPr>
          <p:nvPr/>
        </p:nvPicPr>
        <p:blipFill>
          <a:blip r:embed="rId2" cstate="print"/>
          <a:srcRect r="28947" b="10347"/>
          <a:stretch>
            <a:fillRect/>
          </a:stretch>
        </p:blipFill>
        <p:spPr bwMode="auto">
          <a:xfrm>
            <a:off x="142844" y="1214422"/>
            <a:ext cx="43503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28662" y="642918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Indukcijsko mjerilo</a:t>
            </a:r>
            <a:endParaRPr lang="hr-HR" sz="2400" b="1" i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715008" y="500042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Ultrazvučno mjerilo</a:t>
            </a:r>
            <a:endParaRPr lang="hr-HR" sz="2400" b="1" i="1" dirty="0" smtClean="0"/>
          </a:p>
        </p:txBody>
      </p:sp>
      <p:pic>
        <p:nvPicPr>
          <p:cNvPr id="39940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891" y="4071942"/>
            <a:ext cx="423110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7" descr="indukcijski"/>
          <p:cNvPicPr>
            <a:picLocks noChangeAspect="1" noChangeArrowheads="1"/>
          </p:cNvPicPr>
          <p:nvPr/>
        </p:nvPicPr>
        <p:blipFill>
          <a:blip r:embed="rId2" cstate="print"/>
          <a:srcRect l="69737" t="24340" b="40087"/>
          <a:stretch>
            <a:fillRect/>
          </a:stretch>
        </p:blipFill>
        <p:spPr bwMode="auto">
          <a:xfrm>
            <a:off x="1357290" y="5214950"/>
            <a:ext cx="2000264" cy="16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PA102301"/>
          <p:cNvPicPr>
            <a:picLocks noChangeAspect="1" noChangeArrowheads="1"/>
          </p:cNvPicPr>
          <p:nvPr/>
        </p:nvPicPr>
        <p:blipFill>
          <a:blip r:embed="rId4" cstate="print"/>
          <a:srcRect t="9594" b="8299"/>
          <a:stretch>
            <a:fillRect/>
          </a:stretch>
        </p:blipFill>
        <p:spPr bwMode="auto">
          <a:xfrm>
            <a:off x="5643570" y="1000108"/>
            <a:ext cx="2857520" cy="31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</a:t>
            </a:r>
            <a:r>
              <a:rPr lang="hr-HR" sz="2800" b="1" u="sng" dirty="0" err="1" smtClean="0"/>
              <a:t>Hidrometrijsko</a:t>
            </a:r>
            <a:r>
              <a:rPr lang="hr-HR" sz="2800" b="1" u="sng" dirty="0" smtClean="0"/>
              <a:t> krilo</a:t>
            </a:r>
            <a:endParaRPr lang="hr-HR" sz="2800" b="1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0962" name="Picture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51270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94" descr="ɼ൜Ɍ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642918"/>
            <a:ext cx="2143140" cy="283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3643314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Klipno mjerilo</a:t>
            </a:r>
            <a:endParaRPr lang="hr-HR" sz="2800" b="1" u="sng" dirty="0" smtClean="0"/>
          </a:p>
        </p:txBody>
      </p:sp>
      <p:pic>
        <p:nvPicPr>
          <p:cNvPr id="40964" name="Picture 97"/>
          <p:cNvPicPr>
            <a:picLocks noChangeAspect="1" noChangeArrowheads="1"/>
          </p:cNvPicPr>
          <p:nvPr/>
        </p:nvPicPr>
        <p:blipFill>
          <a:blip r:embed="rId4" cstate="print"/>
          <a:srcRect t="5363"/>
          <a:stretch>
            <a:fillRect/>
          </a:stretch>
        </p:blipFill>
        <p:spPr bwMode="auto">
          <a:xfrm>
            <a:off x="2571736" y="4143380"/>
            <a:ext cx="367078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Rotacijsko mjerilo</a:t>
            </a:r>
            <a:endParaRPr lang="hr-HR" sz="2800" b="1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0" y="335756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Mjerne pumpe</a:t>
            </a:r>
            <a:endParaRPr lang="hr-HR" sz="2800" b="1" u="sng" dirty="0" smtClean="0"/>
          </a:p>
        </p:txBody>
      </p:sp>
      <p:pic>
        <p:nvPicPr>
          <p:cNvPr id="41986" name="Picture 99" descr="OscilirajuciK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9152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00" descr="rotary-piston-flow-meter-369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1" y="785794"/>
            <a:ext cx="27940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14348" y="3857628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M</a:t>
            </a:r>
            <a:r>
              <a:rPr lang="hr-HR" sz="2400" b="1" i="1" dirty="0" smtClean="0"/>
              <a:t>embranska</a:t>
            </a:r>
            <a:endParaRPr lang="hr-HR" sz="2400" b="1" i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786446" y="3857628"/>
            <a:ext cx="271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Peristaltička</a:t>
            </a:r>
            <a:endParaRPr lang="hr-HR" sz="2400" b="1" i="1" dirty="0" smtClean="0"/>
          </a:p>
        </p:txBody>
      </p:sp>
      <p:pic>
        <p:nvPicPr>
          <p:cNvPr id="41988" name="Picture 105" descr="peristaltic_pump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327" y="4357694"/>
            <a:ext cx="322620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357694"/>
            <a:ext cx="3897537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protoka – Mjerni kanali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928926" y="500042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Venturijev kanal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0034" y="3643314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Kanal sa i bez bočnog suženja</a:t>
            </a:r>
            <a:endParaRPr lang="hr-HR" sz="2400" b="1" i="1" dirty="0" smtClean="0"/>
          </a:p>
        </p:txBody>
      </p:sp>
      <p:pic>
        <p:nvPicPr>
          <p:cNvPr id="43010" name="Picture 122"/>
          <p:cNvPicPr>
            <a:picLocks noChangeAspect="1" noChangeArrowheads="1"/>
          </p:cNvPicPr>
          <p:nvPr/>
        </p:nvPicPr>
        <p:blipFill>
          <a:blip r:embed="rId2" cstate="print"/>
          <a:srcRect t="14191"/>
          <a:stretch>
            <a:fillRect/>
          </a:stretch>
        </p:blipFill>
        <p:spPr bwMode="auto">
          <a:xfrm>
            <a:off x="0" y="1000107"/>
            <a:ext cx="3864842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23"/>
          <p:cNvPicPr>
            <a:picLocks noChangeAspect="1" noChangeArrowheads="1"/>
          </p:cNvPicPr>
          <p:nvPr/>
        </p:nvPicPr>
        <p:blipFill>
          <a:blip r:embed="rId3" cstate="print"/>
          <a:srcRect l="10652" t="16214"/>
          <a:stretch>
            <a:fillRect/>
          </a:stretch>
        </p:blipFill>
        <p:spPr bwMode="auto">
          <a:xfrm>
            <a:off x="4714876" y="1142984"/>
            <a:ext cx="38751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34" descr="ʔ⣴Ɏ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26224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8" descr="ʔ⣴Ɏ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357694"/>
            <a:ext cx="236971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40"/>
          <p:cNvPicPr>
            <a:picLocks noChangeAspect="1" noChangeArrowheads="1"/>
          </p:cNvPicPr>
          <p:nvPr/>
        </p:nvPicPr>
        <p:blipFill>
          <a:blip r:embed="rId6" cstate="print"/>
          <a:srcRect l="13457" t="24289" r="44551" b="3867"/>
          <a:stretch>
            <a:fillRect/>
          </a:stretch>
        </p:blipFill>
        <p:spPr bwMode="auto">
          <a:xfrm>
            <a:off x="6143636" y="442913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072134" y="3643314"/>
            <a:ext cx="3071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Thompsonov</a:t>
            </a:r>
            <a:r>
              <a:rPr lang="hr-HR" sz="2400" b="1" i="1" dirty="0" smtClean="0"/>
              <a:t> preljev</a:t>
            </a:r>
            <a:endParaRPr lang="hr-HR" sz="2400" b="1" i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razine – površinske i podzemne vode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Vodomjerna letva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29190" y="714356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“</a:t>
            </a:r>
            <a:r>
              <a:rPr lang="hr-HR" sz="2400" b="1" i="1" dirty="0" err="1" smtClean="0"/>
              <a:t>fućkaljka</a:t>
            </a:r>
            <a:r>
              <a:rPr lang="hr-HR" sz="2400" b="1" i="1" dirty="0" smtClean="0"/>
              <a:t>” (za podzemne vode)</a:t>
            </a:r>
            <a:endParaRPr lang="hr-HR" sz="2400" b="1" i="1" dirty="0" smtClean="0"/>
          </a:p>
        </p:txBody>
      </p:sp>
      <p:pic>
        <p:nvPicPr>
          <p:cNvPr id="18" name="Picture 4" descr="letva"/>
          <p:cNvPicPr>
            <a:picLocks noChangeAspect="1" noChangeArrowheads="1"/>
          </p:cNvPicPr>
          <p:nvPr/>
        </p:nvPicPr>
        <p:blipFill>
          <a:blip r:embed="rId2" cstate="print"/>
          <a:srcRect l="15609" t="18172" r="8573" b="9140"/>
          <a:stretch>
            <a:fillRect/>
          </a:stretch>
        </p:blipFill>
        <p:spPr>
          <a:xfrm>
            <a:off x="214282" y="1928802"/>
            <a:ext cx="4857784" cy="3143272"/>
          </a:xfrm>
          <a:prstGeom prst="rect">
            <a:avLst/>
          </a:prstGeom>
          <a:noFill/>
        </p:spPr>
      </p:pic>
      <p:pic>
        <p:nvPicPr>
          <p:cNvPr id="19" name="Picture 1" descr="mjerac razine podzemne vode2.bmp"/>
          <p:cNvPicPr>
            <a:picLocks noChangeAspect="1" noChangeArrowheads="1"/>
          </p:cNvPicPr>
          <p:nvPr/>
        </p:nvPicPr>
        <p:blipFill>
          <a:blip r:embed="rId3" cstate="print"/>
          <a:srcRect l="4714" t="1305" r="10440" b="4699"/>
          <a:stretch>
            <a:fillRect/>
          </a:stretch>
        </p:blipFill>
        <p:spPr bwMode="auto">
          <a:xfrm>
            <a:off x="5429256" y="1500174"/>
            <a:ext cx="33754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Metode mjerenja razine – površinske i podzemne vode</a:t>
            </a:r>
            <a:endParaRPr lang="hr-HR" sz="2800" b="1" u="sng" dirty="0" smtClean="0"/>
          </a:p>
          <a:p>
            <a:endParaRPr lang="hr-HR" sz="2800" u="sng" dirty="0" smtClean="0"/>
          </a:p>
          <a:p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714356"/>
            <a:ext cx="4644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Limnigraf</a:t>
            </a:r>
            <a:endParaRPr lang="hr-HR" sz="2400" b="1" i="1" dirty="0" smtClean="0"/>
          </a:p>
          <a:p>
            <a:endParaRPr lang="hr-H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929190" y="714356"/>
            <a:ext cx="4214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err="1" smtClean="0"/>
              <a:t>Kapacitivna</a:t>
            </a:r>
            <a:r>
              <a:rPr lang="hr-HR" sz="2400" b="1" i="1" dirty="0" smtClean="0"/>
              <a:t> (otporna) sonda</a:t>
            </a:r>
            <a:endParaRPr lang="hr-HR" sz="2400" b="1" i="1" dirty="0" smtClean="0"/>
          </a:p>
        </p:txBody>
      </p:sp>
      <p:pic>
        <p:nvPicPr>
          <p:cNvPr id="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143986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285860"/>
            <a:ext cx="27384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Hrvoje Mostecak\Desktop\slike iz lab\2\P101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690937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174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423</cp:revision>
  <dcterms:created xsi:type="dcterms:W3CDTF">2012-07-09T06:12:43Z</dcterms:created>
  <dcterms:modified xsi:type="dcterms:W3CDTF">2022-05-24T14:02:56Z</dcterms:modified>
</cp:coreProperties>
</file>