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0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226BD-0492-488A-817B-8DDDB00E68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8C722B-C0FC-459B-9DD8-85414ACEC8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93F8A-2F05-4CB8-B4AB-60B4C485C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0924-AE70-46BD-BF22-F8C33276B984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7F07C2-5DF0-4118-8669-A113F93CA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C612A4-EC5D-40F5-AA06-5C6776F1B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EA061-8B33-4C8C-94A9-06FB5457E8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8888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34E11-C188-4A9F-8816-C6A8B0A19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EC7F7A-8347-4BAF-BC66-E1D0FF4208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C56E9-187B-4A29-8205-FF5472DA1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0924-AE70-46BD-BF22-F8C33276B984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B1EB9E-2048-4B22-B157-DF5C9E87D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B7373-5949-4D7C-B9C0-FEF96F280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EA061-8B33-4C8C-94A9-06FB5457E8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229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AF81E6-4FE4-4988-A630-FB291016F1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A918A3-39DD-421A-B0D4-59A56F4EA1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8BA666-4EA1-4E2E-953E-2DDB5002D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0924-AE70-46BD-BF22-F8C33276B984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90A394-18A6-4EA5-AA64-7F1586606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9351F-3660-480B-A0BE-1CA3A4D5A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EA061-8B33-4C8C-94A9-06FB5457E8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849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7FDB-E0AC-42E8-A87C-0083ADD3DF79}" type="datetimeFigureOut">
              <a:rPr lang="sr-Latn-CS" smtClean="0"/>
              <a:pPr/>
              <a:t>28.2.2021.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4DDA-1F3B-4521-A303-A2DC2CAC640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2446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7FDB-E0AC-42E8-A87C-0083ADD3DF79}" type="datetimeFigureOut">
              <a:rPr lang="sr-Latn-CS" smtClean="0"/>
              <a:pPr/>
              <a:t>28.2.2021.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4DDA-1F3B-4521-A303-A2DC2CAC640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744493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7FDB-E0AC-42E8-A87C-0083ADD3DF79}" type="datetimeFigureOut">
              <a:rPr lang="sr-Latn-CS" smtClean="0"/>
              <a:pPr/>
              <a:t>28.2.2021.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4DDA-1F3B-4521-A303-A2DC2CAC640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301692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7FDB-E0AC-42E8-A87C-0083ADD3DF79}" type="datetimeFigureOut">
              <a:rPr lang="sr-Latn-CS" smtClean="0"/>
              <a:pPr/>
              <a:t>28.2.2021.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4DDA-1F3B-4521-A303-A2DC2CAC640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079134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7FDB-E0AC-42E8-A87C-0083ADD3DF79}" type="datetimeFigureOut">
              <a:rPr lang="sr-Latn-CS" smtClean="0"/>
              <a:pPr/>
              <a:t>28.2.2021.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4DDA-1F3B-4521-A303-A2DC2CAC640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479231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7FDB-E0AC-42E8-A87C-0083ADD3DF79}" type="datetimeFigureOut">
              <a:rPr lang="sr-Latn-CS" smtClean="0"/>
              <a:pPr/>
              <a:t>28.2.2021.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4DDA-1F3B-4521-A303-A2DC2CAC640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143727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7FDB-E0AC-42E8-A87C-0083ADD3DF79}" type="datetimeFigureOut">
              <a:rPr lang="sr-Latn-CS" smtClean="0"/>
              <a:pPr/>
              <a:t>28.2.2021.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4DDA-1F3B-4521-A303-A2DC2CAC640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76713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7FDB-E0AC-42E8-A87C-0083ADD3DF79}" type="datetimeFigureOut">
              <a:rPr lang="sr-Latn-CS" smtClean="0"/>
              <a:pPr/>
              <a:t>28.2.2021.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4DDA-1F3B-4521-A303-A2DC2CAC640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63208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12482-5655-4BF2-BA24-BD205BA18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A2022F-74FC-4156-9F08-615220996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32FD46-774C-4942-BF81-B9CBDBF84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0924-AE70-46BD-BF22-F8C33276B984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6B01B4-4B12-4AB0-BA05-22CAC20B1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C4D661-248E-410F-9EF4-29AAB9621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EA061-8B33-4C8C-94A9-06FB5457E8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54000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7FDB-E0AC-42E8-A87C-0083ADD3DF79}" type="datetimeFigureOut">
              <a:rPr lang="sr-Latn-CS" smtClean="0"/>
              <a:pPr/>
              <a:t>28.2.2021.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4DDA-1F3B-4521-A303-A2DC2CAC640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528035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7FDB-E0AC-42E8-A87C-0083ADD3DF79}" type="datetimeFigureOut">
              <a:rPr lang="sr-Latn-CS" smtClean="0"/>
              <a:pPr/>
              <a:t>28.2.2021.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4DDA-1F3B-4521-A303-A2DC2CAC640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218836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7FDB-E0AC-42E8-A87C-0083ADD3DF79}" type="datetimeFigureOut">
              <a:rPr lang="sr-Latn-CS" smtClean="0"/>
              <a:pPr/>
              <a:t>28.2.2021.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4DDA-1F3B-4521-A303-A2DC2CAC640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25415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923FB-ABB0-4268-8385-28E706728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D2A172-E898-44DB-8927-4CD1A2FF50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06FEEE-C708-4D71-83F5-608088464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0924-AE70-46BD-BF22-F8C33276B984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CE44E1-34E5-48B7-841F-8770D667C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8957E2-E204-41B2-A62E-6F1628890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EA061-8B33-4C8C-94A9-06FB5457E8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283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3535D-6B8F-4EBF-A030-C5CFB40EC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3DEE5-02A5-4A0F-A4D1-1386D6C29E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831834-011F-4DBD-8C31-947F2EE02B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DFD53C-84B5-4487-B685-0824638C1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0924-AE70-46BD-BF22-F8C33276B984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A4538F-5199-47F0-8DEE-473559A3C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CB7BC-EA6D-4556-AF55-B58F25D6D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EA061-8B33-4C8C-94A9-06FB5457E8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77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065AE-701F-4A13-BFE9-1B0A45A4C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7AD373-5838-4695-9572-EAE43BD584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E977EB-DB30-4FFD-B71F-B32D52CB79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522624-3796-403E-9624-C66271F2C8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980B25-F624-4F83-9C43-809D616785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E77615-80A6-4D01-9FF8-FB1D5995D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0924-AE70-46BD-BF22-F8C33276B984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FF7E3C-D487-4860-A580-599565B49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DC0FA0-17A9-4B24-880C-CCBA7EA45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EA061-8B33-4C8C-94A9-06FB5457E8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321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FD9E2-519A-450A-BD8E-4EF29B019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CE3BC6-AEEE-4E08-8DE0-E06EC3DCE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0924-AE70-46BD-BF22-F8C33276B984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55D32E-D05F-4865-A6EC-E94B80D5A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1B22F1-473C-4D16-ACCF-819C2E4A4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EA061-8B33-4C8C-94A9-06FB5457E8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246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CD9128-865C-4C4A-BD41-8103EA217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0924-AE70-46BD-BF22-F8C33276B984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A4E5DF-0FB6-4307-8C65-910EB8FC9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80BA7B-4A55-44B8-AACB-B2DD3CA01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EA061-8B33-4C8C-94A9-06FB5457E8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47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A0153-0C3C-4C60-B317-464F71AED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35C83-6EFD-4984-84CE-7B120C121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559815-DB25-4FE8-A0D0-203E581CF2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F3E4C-B01D-42D4-8E9D-F3D8E743F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0924-AE70-46BD-BF22-F8C33276B984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510F2C-C79D-4B32-9A2F-0E1B6385F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685FEC-6964-4C1B-97CA-AE2315F0A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EA061-8B33-4C8C-94A9-06FB5457E8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589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993CD-E310-4B89-BA6E-D4F5112D2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BD9EEB-58FE-4CDB-8134-B4E32DDD11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5EFB70-8F50-4405-A0BE-504C99828D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9AF47D-A3F6-49F8-ACC1-32A9DFBE6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0924-AE70-46BD-BF22-F8C33276B984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C18E05-AA2D-4842-BA84-5486E246A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868B96-3CA2-47AA-AF19-CC81E8250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EA061-8B33-4C8C-94A9-06FB5457E8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124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63E23B-EEC7-4AD6-8761-89892E89F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41627A-D401-4036-9BC3-B08B99D4E7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5C19E7-2A69-4077-972A-3A8A1C8F5A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E0924-AE70-46BD-BF22-F8C33276B984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30183-EABD-4771-82AD-61AE6355F6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F1A59-E553-4DBC-9269-5746DF1117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EA061-8B33-4C8C-94A9-06FB5457E8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0421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B7FDB-E0AC-42E8-A87C-0083ADD3DF79}" type="datetimeFigureOut">
              <a:rPr lang="sr-Latn-CS" smtClean="0"/>
              <a:pPr/>
              <a:t>28.2.2021.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54DDA-1F3B-4521-A303-A2DC2CAC640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32670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r-HR" sz="2800" b="1" dirty="0">
                <a:solidFill>
                  <a:schemeClr val="accent1"/>
                </a:solidFill>
              </a:rPr>
              <a:t>4. Stručni nadzor i ostali sudionici u projektu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5043510"/>
          </a:xfrm>
        </p:spPr>
        <p:txBody>
          <a:bodyPr>
            <a:normAutofit fontScale="92500" lnSpcReduction="20000"/>
          </a:bodyPr>
          <a:lstStyle/>
          <a:p>
            <a:r>
              <a:rPr lang="hr-HR" sz="3300" dirty="0">
                <a:solidFill>
                  <a:srgbClr val="FF0000"/>
                </a:solidFill>
              </a:rPr>
              <a:t>Osnova u zakonskoj regulativi i ugovorima</a:t>
            </a:r>
          </a:p>
          <a:p>
            <a:endParaRPr lang="hr-HR" sz="3300" dirty="0">
              <a:solidFill>
                <a:srgbClr val="FF0000"/>
              </a:solidFill>
            </a:endParaRPr>
          </a:p>
          <a:p>
            <a:r>
              <a:rPr lang="hr-HR" sz="3300" dirty="0">
                <a:solidFill>
                  <a:srgbClr val="FF0000"/>
                </a:solidFill>
              </a:rPr>
              <a:t>Stručni nadzor i investitor</a:t>
            </a:r>
            <a:r>
              <a:rPr lang="hr-HR" sz="3300" dirty="0"/>
              <a:t> </a:t>
            </a:r>
          </a:p>
          <a:p>
            <a:endParaRPr lang="hr-HR" sz="3300" dirty="0">
              <a:solidFill>
                <a:srgbClr val="FF0000"/>
              </a:solidFill>
            </a:endParaRPr>
          </a:p>
          <a:p>
            <a:r>
              <a:rPr lang="hr-HR" sz="3300" dirty="0">
                <a:solidFill>
                  <a:srgbClr val="FF0000"/>
                </a:solidFill>
              </a:rPr>
              <a:t>S.N. i izvođač</a:t>
            </a:r>
            <a:r>
              <a:rPr lang="hr-HR" dirty="0">
                <a:solidFill>
                  <a:srgbClr val="FF0000"/>
                </a:solidFill>
              </a:rPr>
              <a:t>	</a:t>
            </a:r>
          </a:p>
          <a:p>
            <a:pPr lvl="1"/>
            <a:r>
              <a:rPr lang="hr-HR" sz="2900" dirty="0"/>
              <a:t>Glavni izvođač </a:t>
            </a:r>
          </a:p>
          <a:p>
            <a:pPr lvl="1"/>
            <a:r>
              <a:rPr lang="hr-HR" sz="3000" dirty="0"/>
              <a:t>Podizvođač</a:t>
            </a:r>
          </a:p>
          <a:p>
            <a:pPr lvl="1"/>
            <a:endParaRPr lang="hr-HR" sz="900" dirty="0"/>
          </a:p>
          <a:p>
            <a:r>
              <a:rPr lang="hr-HR" sz="3300" dirty="0">
                <a:solidFill>
                  <a:srgbClr val="FF0000"/>
                </a:solidFill>
              </a:rPr>
              <a:t>S.N. i projektant</a:t>
            </a:r>
          </a:p>
          <a:p>
            <a:pPr lvl="1"/>
            <a:r>
              <a:rPr lang="hr-HR" sz="2900" dirty="0"/>
              <a:t>Glavni projektant</a:t>
            </a:r>
          </a:p>
          <a:p>
            <a:pPr lvl="1"/>
            <a:r>
              <a:rPr lang="hr-HR" sz="2900" dirty="0"/>
              <a:t>Projektanti</a:t>
            </a:r>
          </a:p>
          <a:p>
            <a:pPr lvl="1"/>
            <a:r>
              <a:rPr lang="hr-HR" sz="2900" dirty="0"/>
              <a:t>Projektantski nadzor</a:t>
            </a:r>
          </a:p>
          <a:p>
            <a:pPr lvl="1"/>
            <a:endParaRPr lang="hr-H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65031"/>
            <a:ext cx="10972800" cy="4525963"/>
          </a:xfrm>
        </p:spPr>
        <p:txBody>
          <a:bodyPr>
            <a:normAutofit/>
          </a:bodyPr>
          <a:lstStyle/>
          <a:p>
            <a:r>
              <a:rPr lang="hr-HR" sz="3000" dirty="0">
                <a:solidFill>
                  <a:srgbClr val="FF0000"/>
                </a:solidFill>
              </a:rPr>
              <a:t>S.N. i revidenti</a:t>
            </a:r>
          </a:p>
          <a:p>
            <a:endParaRPr lang="hr-HR" sz="800" dirty="0">
              <a:solidFill>
                <a:srgbClr val="FF0000"/>
              </a:solidFill>
            </a:endParaRPr>
          </a:p>
          <a:p>
            <a:r>
              <a:rPr lang="hr-HR" sz="3000" dirty="0">
                <a:solidFill>
                  <a:srgbClr val="FF0000"/>
                </a:solidFill>
              </a:rPr>
              <a:t>S.N. i ostali sudionici u procesu gradnje</a:t>
            </a:r>
          </a:p>
          <a:p>
            <a:pPr lvl="1"/>
            <a:r>
              <a:rPr lang="hr-HR" sz="2400" dirty="0"/>
              <a:t>Tijelo graditeljstva</a:t>
            </a:r>
          </a:p>
          <a:p>
            <a:pPr lvl="1"/>
            <a:r>
              <a:rPr lang="hr-HR" sz="2400" dirty="0"/>
              <a:t>Inspekcijske službe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60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1_Office Theme</vt:lpstr>
      <vt:lpstr>4. Stručni nadzor i ostali sudionici u projektu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Stručni nadzor i ostali sudionici u projektu</dc:title>
  <dc:creator>Ivica Završki</dc:creator>
  <cp:lastModifiedBy>Ivica Završki</cp:lastModifiedBy>
  <cp:revision>2</cp:revision>
  <dcterms:created xsi:type="dcterms:W3CDTF">2021-02-21T18:16:46Z</dcterms:created>
  <dcterms:modified xsi:type="dcterms:W3CDTF">2021-02-28T16:33:26Z</dcterms:modified>
</cp:coreProperties>
</file>