
<file path=[Content_Types].xml><?xml version="1.0" encoding="utf-8"?>
<Types xmlns="http://schemas.openxmlformats.org/package/2006/content-types">
  <Default Extension="png" ContentType="image/png"/>
  <Default Extension="mp3" ContentType="audio/mpeg"/>
  <Default Extension="webp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6" r:id="rId4"/>
    <p:sldId id="267" r:id="rId5"/>
    <p:sldId id="264" r:id="rId6"/>
    <p:sldId id="263" r:id="rId7"/>
    <p:sldId id="269" r:id="rId8"/>
    <p:sldId id="27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AF7E608-F722-472D-ADC3-4BDBFD5D96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F87783-FDBC-4445-A042-AF642D3BB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C6A64-DE8F-455B-B53B-1556F886423F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948605-B77C-4BAE-B66C-E096C891B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587905-89B5-4942-9FD0-5D0F50DEF7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2EAAB-EE97-4448-BBB0-29349FA388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3750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F0C00-3044-4367-BE4E-112CB8E70EEB}" type="datetimeFigureOut">
              <a:rPr lang="fr-FR" smtClean="0"/>
              <a:t>05/10/2021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054F8-22CB-4BBE-A066-5819AA5E3D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61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C167A-442B-45DA-9E5A-6C3B3576C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C52A00-E765-4847-962A-DF1474D57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86C3A-C35E-481C-B456-18D9F129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F2F4E-6674-4790-A064-602C09C72B21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0723C9-F9D6-48C1-806B-8FC599A48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E0C10-94FB-450C-96C7-42A651E6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10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3920E-14CB-42C7-A96A-561A06AAB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927E56-A4AF-4599-ACB1-DFD724A02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111530-0F99-4539-879E-7AB3FD8E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A745-41C7-4E26-87FD-C9360A26F02C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5B275-08CC-49AE-B5A6-F522B62F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811633-C686-4F5B-AEB2-605BFDE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62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AF905EA-26FE-48DB-B0B6-55B9ECFF2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F3518CC-9915-4FDE-9A18-4CA4EED3A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C5ABB-F773-4420-80F6-1588A459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C841A-85DB-45FA-A3A2-CD11C32F4CF8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DF8338-2C3B-4379-81DB-3ACF3E33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3794A6-7A01-4E81-8D3D-0C39AFAA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5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89A87-878E-4D3A-A7E9-56197B7C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19AE3C-491A-4E17-A92E-E37D0C7F2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DF90B-18AB-4E1A-A537-CC7E6935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EB077-8A44-4AF0-BAF9-BAE730E8999C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4910A3-6B26-4922-AC98-D1EA6A07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827843-CAF4-49D3-9A81-20E39AAC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4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FC0EC-2EA8-47B8-B0A7-E27CBE8A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86CD49-1B28-428D-A1E2-1BC9AE8D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7000A8-DB75-4031-BCC3-40305797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C270E-37B5-4A06-9594-7AD0CBC83C33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216063-988D-42C9-8E9D-09C66A32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2924AB-67E2-4480-88DA-3318A943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3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4CF98-97E0-4A2B-8C1A-42061873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FB7C6-6810-4A46-80D6-42A665B981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8CE8AC-8AD8-4CB3-945D-B5D513120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C65D0A-9EF8-4C64-836C-C02AB54F5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5958-1287-4B94-8398-FD0CBD7DF2D9}" type="datetime1">
              <a:rPr lang="fr-FR" smtClean="0"/>
              <a:t>05/10/2021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A0CEC8-C2C7-4933-A883-E44D9044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3B37FD-A874-40FB-BF35-591DB58B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9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289FE-D516-49F0-B005-A7553B14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1AFBF9-875F-4DA7-AB6F-B015A554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E2568-7091-4A18-BFFC-E3DB32BBD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C4CD9A-EBE4-483E-911D-D273A9348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791814-43A7-4E56-A5C7-3B7AD6C51A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D64429-C168-4B62-85B6-A57424AC1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76569-2DFD-46A1-85E1-C5EFB8318810}" type="datetime1">
              <a:rPr lang="fr-FR" smtClean="0"/>
              <a:t>05/10/2021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EB077B-8D3E-4C0C-9A9A-59232DCB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DE63AE9-C2A4-4905-B539-0C412C7E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40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5CB6E-84A6-41F8-A84E-34D2EE92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7311CC-0487-4802-B7EE-1F7B92124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DFF7-25A6-4147-A667-D99AA16289BD}" type="datetime1">
              <a:rPr lang="fr-FR" smtClean="0"/>
              <a:t>05/10/2021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CCEF04-E467-4A56-AC94-FB379CB9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2FE285C-C53C-4683-9A86-FEC5EBF1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85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B9A704-D4BD-466D-A370-325BEF25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BDC60-3717-48AB-8DB2-0E875565C3B8}" type="datetime1">
              <a:rPr lang="fr-FR" smtClean="0"/>
              <a:t>05/10/2021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D29240-ED64-4B0E-B546-061D7094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CDFF10-090F-4E51-AA37-9766DED42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9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DE5345-C57A-485D-9018-826F241F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30C310-E80C-4DD6-B97A-DAA3C01B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857972-E11C-44FA-8FB9-EE0DEAB25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FE54E4-18EE-4985-B33A-C659A4AD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60227-97BC-4D51-9241-C6492C5A759B}" type="datetime1">
              <a:rPr lang="fr-FR" smtClean="0"/>
              <a:t>05/10/2021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5DD84D-8DC7-4932-A28A-04ACE85A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60E15-DED1-4430-84AD-47A3BA38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2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6A16BD-0493-4D0D-9D91-F29A2F3A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3F6BA4-A37F-454D-8510-F4F005BCA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E92B37-A1DF-4588-9C03-4FE3598F1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98E434-249C-47F2-90A9-A8DDDBF4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FB0D-D23E-441E-B617-E2B3A7BB40DF}" type="datetime1">
              <a:rPr lang="fr-FR" smtClean="0"/>
              <a:t>05/10/2021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6F9EAC-AF53-47AC-909D-CB3FC370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9DE281-5126-4E53-9558-534AA58A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5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75000"/>
                    </a14:imgEffect>
                    <a14:imgEffect>
                      <a14:saturation sat="146000"/>
                    </a14:imgEffect>
                    <a14:imgEffect>
                      <a14:brightnessContrast bright="6000" contrast="1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868B9B0-8018-4BE5-BBA9-6A08E3A2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A05345-333B-4BA3-8E6B-18EBE58FA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67E70-56FE-4A8B-8B3C-EC1816F9B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C858-A80D-4DC8-B0CD-32B2C7515B28}" type="datetime1">
              <a:rPr lang="fr-FR" smtClean="0"/>
              <a:t>05/10/2021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A72B44-B79D-4ECD-8773-F2CA4B8D0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5F6834-1203-4862-AC70-537672928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D6A1-EDBC-408E-9ABD-0B0C70D3DB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5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eb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4.pn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8.jpeg"/><Relationship Id="rId11" Type="http://schemas.openxmlformats.org/officeDocument/2006/relationships/image" Target="../media/image4.pn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80ED7-77BF-409F-B5E6-7D4726E76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17320" y="-1193800"/>
            <a:ext cx="9018270" cy="2313940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Bastien Pédemarie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EC4216-4361-4D77-9E59-BEFA5AE30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132" y="1701210"/>
            <a:ext cx="4815859" cy="401910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e image contenant extérieur, personne, homme, montagne&#10;&#10;Description générée automatiquement">
            <a:extLst>
              <a:ext uri="{FF2B5EF4-FFF2-40B4-BE49-F238E27FC236}">
                <a16:creationId xmlns:a16="http://schemas.microsoft.com/office/drawing/2014/main" id="{ABA19EAB-122B-4FDD-9B75-49DFB066B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208">
            <a:off x="959372" y="1835904"/>
            <a:ext cx="4264888" cy="42648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 5" descr="Une image contenant bâtiment, assis, côté, blanc&#10;&#10;Description générée automatiquement">
            <a:extLst>
              <a:ext uri="{FF2B5EF4-FFF2-40B4-BE49-F238E27FC236}">
                <a16:creationId xmlns:a16="http://schemas.microsoft.com/office/drawing/2014/main" id="{192CF10F-1E18-46F7-811C-F2769181F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033" y="245035"/>
            <a:ext cx="2622583" cy="1750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DA7CA8-E2A6-4804-BA39-11B8E502A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b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1</a:t>
            </a:fld>
            <a:endParaRPr lang="fr-FR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1 diapo">
            <a:hlinkClick r:id="" action="ppaction://media"/>
            <a:extLst>
              <a:ext uri="{FF2B5EF4-FFF2-40B4-BE49-F238E27FC236}">
                <a16:creationId xmlns:a16="http://schemas.microsoft.com/office/drawing/2014/main" id="{272758B8-975B-4E94-A415-5EBE4F3DA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5822044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785389-1654-4391-AC10-A6DE4FD7D934}"/>
              </a:ext>
            </a:extLst>
          </p:cNvPr>
          <p:cNvSpPr/>
          <p:nvPr/>
        </p:nvSpPr>
        <p:spPr>
          <a:xfrm>
            <a:off x="5867400" y="2744637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7 August 1997</a:t>
            </a: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22 </a:t>
            </a:r>
            <a:r>
              <a:rPr lang="fr-FR" sz="2800" b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Jahre</a:t>
            </a:r>
            <a:r>
              <a:rPr lang="fr-FR" sz="2800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 alt</a:t>
            </a:r>
          </a:p>
        </p:txBody>
      </p:sp>
      <p:pic>
        <p:nvPicPr>
          <p:cNvPr id="9" name="Image 8" descr="Une image contenant herbe, très coloré, grand, eau&#10;&#10;Description générée automatiquement">
            <a:extLst>
              <a:ext uri="{FF2B5EF4-FFF2-40B4-BE49-F238E27FC236}">
                <a16:creationId xmlns:a16="http://schemas.microsoft.com/office/drawing/2014/main" id="{F53AD30B-B4B4-4E1F-94AB-37CE18E5B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986" y="4172123"/>
            <a:ext cx="3575214" cy="2381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84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4A9B73-2C01-4F3E-9BC9-D4360760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Hobbies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994F694-EA27-48E0-A5CC-12980CA68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249309" y="1825625"/>
            <a:ext cx="3548107" cy="3510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6D047F-67A5-4B77-9024-1405EA95A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40" y="1825625"/>
            <a:ext cx="3474063" cy="3497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45EFA0-5A5B-4150-B2FE-3D0909F1C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623" y="1825624"/>
            <a:ext cx="3510891" cy="3510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BC52B0-34E9-40B6-9B42-3B19AA7A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C310E-9AB1-4A2B-8424-D7EEFD8AFA4B}"/>
              </a:ext>
            </a:extLst>
          </p:cNvPr>
          <p:cNvSpPr/>
          <p:nvPr/>
        </p:nvSpPr>
        <p:spPr>
          <a:xfrm>
            <a:off x="1417686" y="5323281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Bushcraft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FA76D9-16BD-45A8-B0D3-ECF1B45325DF}"/>
              </a:ext>
            </a:extLst>
          </p:cNvPr>
          <p:cNvSpPr/>
          <p:nvPr/>
        </p:nvSpPr>
        <p:spPr>
          <a:xfrm>
            <a:off x="5277856" y="5286785"/>
            <a:ext cx="1657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Guitarre</a:t>
            </a:r>
            <a:r>
              <a:rPr lang="fr-FR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 </a:t>
            </a:r>
            <a:r>
              <a:rPr lang="fr-FR" b="1" i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spielen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2F44B-868B-46F2-A26F-162375B454FF}"/>
              </a:ext>
            </a:extLst>
          </p:cNvPr>
          <p:cNvSpPr/>
          <p:nvPr/>
        </p:nvSpPr>
        <p:spPr>
          <a:xfrm>
            <a:off x="9170367" y="5323281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Beer </a:t>
            </a:r>
            <a:r>
              <a:rPr lang="fr-FR" b="1" i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brauen</a:t>
            </a:r>
            <a:endParaRPr lang="fr-FR" dirty="0"/>
          </a:p>
        </p:txBody>
      </p:sp>
      <p:pic>
        <p:nvPicPr>
          <p:cNvPr id="10" name="2diapo">
            <a:hlinkClick r:id="" action="ppaction://media"/>
            <a:extLst>
              <a:ext uri="{FF2B5EF4-FFF2-40B4-BE49-F238E27FC236}">
                <a16:creationId xmlns:a16="http://schemas.microsoft.com/office/drawing/2014/main" id="{D44EB7B2-38AF-4CFF-8773-04A4D2BA3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5746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20EC4A-866A-44CD-9BD7-BAA4270B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Ferien</a:t>
            </a:r>
            <a:endParaRPr lang="fr-FR" dirty="0"/>
          </a:p>
        </p:txBody>
      </p:sp>
      <p:pic>
        <p:nvPicPr>
          <p:cNvPr id="4" name="Espace réservé du contenu 3" descr="Une image contenant extérieur, herbe, montagne, nature&#10;&#10;Description générée automatiquement">
            <a:extLst>
              <a:ext uri="{FF2B5EF4-FFF2-40B4-BE49-F238E27FC236}">
                <a16:creationId xmlns:a16="http://schemas.microsoft.com/office/drawing/2014/main" id="{7C692B53-6AFA-4700-9454-136086B44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8000"/>
                    </a14:imgEffect>
                    <a14:imgEffect>
                      <a14:colorTemperature colorTemp="6679"/>
                    </a14:imgEffect>
                    <a14:imgEffect>
                      <a14:saturation sat="162000"/>
                    </a14:imgEffect>
                    <a14:imgEffect>
                      <a14:brightnessContrast bright="-15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3" y="1830212"/>
            <a:ext cx="6472238" cy="4304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F8CEBED-F01D-417F-9D4A-0F2C8716E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70" y="0"/>
            <a:ext cx="3382275" cy="36894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E4A1F5-3B95-4393-9535-279B123BE5D6}"/>
              </a:ext>
            </a:extLst>
          </p:cNvPr>
          <p:cNvSpPr/>
          <p:nvPr/>
        </p:nvSpPr>
        <p:spPr>
          <a:xfrm>
            <a:off x="1196625" y="6147491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Land</a:t>
            </a:r>
            <a:endParaRPr lang="fr-FR" sz="2800" dirty="0">
              <a:highlight>
                <a:srgbClr val="000000"/>
              </a:highlight>
            </a:endParaRPr>
          </a:p>
        </p:txBody>
      </p:sp>
      <p:pic>
        <p:nvPicPr>
          <p:cNvPr id="10" name="Image 9" descr="Une image contenant accordéon, circuit, brosse, peigne&#10;&#10;Description générée automatiquement">
            <a:extLst>
              <a:ext uri="{FF2B5EF4-FFF2-40B4-BE49-F238E27FC236}">
                <a16:creationId xmlns:a16="http://schemas.microsoft.com/office/drawing/2014/main" id="{CDBE707A-18B1-4D1D-9E56-584288F4D3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2" y="374061"/>
            <a:ext cx="1839700" cy="1839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 11" descr="Une image contenant table, en bois, alimentation, tasse&#10;&#10;Description générée automatiquement">
            <a:extLst>
              <a:ext uri="{FF2B5EF4-FFF2-40B4-BE49-F238E27FC236}">
                <a16:creationId xmlns:a16="http://schemas.microsoft.com/office/drawing/2014/main" id="{2AE324C9-17D5-4C22-A9CA-6DD01B6310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52" y="4457266"/>
            <a:ext cx="1615622" cy="21961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F677FA-5F9E-4DE6-B450-1D3BE692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3</a:t>
            </a:fld>
            <a:endParaRPr lang="fr-FR"/>
          </a:p>
        </p:txBody>
      </p:sp>
      <p:pic>
        <p:nvPicPr>
          <p:cNvPr id="8" name="Image 7" descr="Une image contenant herbe, maison, extérieur, bâtiment&#10;&#10;Description générée automatiquement">
            <a:extLst>
              <a:ext uri="{FF2B5EF4-FFF2-40B4-BE49-F238E27FC236}">
                <a16:creationId xmlns:a16="http://schemas.microsoft.com/office/drawing/2014/main" id="{4C47BA6D-8F4A-4F1F-9FAA-3C6CB0D511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426" y="3294518"/>
            <a:ext cx="3245331" cy="21635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3diapo">
            <a:hlinkClick r:id="" action="ppaction://media"/>
            <a:extLst>
              <a:ext uri="{FF2B5EF4-FFF2-40B4-BE49-F238E27FC236}">
                <a16:creationId xmlns:a16="http://schemas.microsoft.com/office/drawing/2014/main" id="{D48DD536-6D52-41D7-B719-73612E0C6A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9000" y="5748622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8620C8-865F-4733-BC4B-03C9614785C0}"/>
              </a:ext>
            </a:extLst>
          </p:cNvPr>
          <p:cNvSpPr/>
          <p:nvPr/>
        </p:nvSpPr>
        <p:spPr>
          <a:xfrm>
            <a:off x="4730480" y="2213761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Akkordeon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32089-2D0D-424B-8FCF-D536E1979703}"/>
              </a:ext>
            </a:extLst>
          </p:cNvPr>
          <p:cNvSpPr/>
          <p:nvPr/>
        </p:nvSpPr>
        <p:spPr>
          <a:xfrm>
            <a:off x="6230878" y="6468779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Aligot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16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641A3-8E31-4C99-8D48-F06CB34D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Reisen</a:t>
            </a:r>
            <a:endParaRPr lang="fr-FR" dirty="0"/>
          </a:p>
        </p:txBody>
      </p:sp>
      <p:pic>
        <p:nvPicPr>
          <p:cNvPr id="6" name="Espace réservé du contenu 5" descr="Une image contenant eau, extérieur, piscine, nageant&#10;&#10;Description générée automatiquement">
            <a:extLst>
              <a:ext uri="{FF2B5EF4-FFF2-40B4-BE49-F238E27FC236}">
                <a16:creationId xmlns:a16="http://schemas.microsoft.com/office/drawing/2014/main" id="{6544D762-2F85-40D8-8D6C-DE3270377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02" y="1949087"/>
            <a:ext cx="2036051" cy="20360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645286-5FD2-480E-B8BC-94F67B26D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50" y="1704386"/>
            <a:ext cx="4237399" cy="344922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 7" descr="Une image contenant personne, table, intérieur, assis&#10;&#10;Description générée automatiquement">
            <a:extLst>
              <a:ext uri="{FF2B5EF4-FFF2-40B4-BE49-F238E27FC236}">
                <a16:creationId xmlns:a16="http://schemas.microsoft.com/office/drawing/2014/main" id="{7B1F70DC-0BE3-401D-8FCE-5B1D1850E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78" y="4582236"/>
            <a:ext cx="2036051" cy="20360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 9" descr="Une image contenant personne, homme, photo, assis&#10;&#10;Description générée automatiquement">
            <a:extLst>
              <a:ext uri="{FF2B5EF4-FFF2-40B4-BE49-F238E27FC236}">
                <a16:creationId xmlns:a16="http://schemas.microsoft.com/office/drawing/2014/main" id="{0BB8B5E0-9BB5-491A-AA9E-B25A24DD7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949" y="317269"/>
            <a:ext cx="1844675" cy="18446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Image 11" descr="Une image contenant bâtiment, extérieur, personne, homme&#10;&#10;Description générée automatiquement">
            <a:extLst>
              <a:ext uri="{FF2B5EF4-FFF2-40B4-BE49-F238E27FC236}">
                <a16:creationId xmlns:a16="http://schemas.microsoft.com/office/drawing/2014/main" id="{08B92966-06C5-4937-9DFF-6BF50D7B0B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74" y="4922839"/>
            <a:ext cx="1695448" cy="1695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Image 13" descr="Une image contenant extérieur, personne, homme, eau&#10;&#10;Description générée automatiquement">
            <a:extLst>
              <a:ext uri="{FF2B5EF4-FFF2-40B4-BE49-F238E27FC236}">
                <a16:creationId xmlns:a16="http://schemas.microsoft.com/office/drawing/2014/main" id="{AB6EB603-14AD-4DED-85F6-33A839C2D8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22" y="2839551"/>
            <a:ext cx="1695448" cy="16954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61B4D54-B7D4-42EB-951B-B2470E451B31}"/>
              </a:ext>
            </a:extLst>
          </p:cNvPr>
          <p:cNvCxnSpPr>
            <a:cxnSpLocks/>
          </p:cNvCxnSpPr>
          <p:nvPr/>
        </p:nvCxnSpPr>
        <p:spPr>
          <a:xfrm>
            <a:off x="3259849" y="4076700"/>
            <a:ext cx="2036051" cy="177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6AFDEFE-E112-4795-A6FC-AC1EE74F3EDB}"/>
              </a:ext>
            </a:extLst>
          </p:cNvPr>
          <p:cNvCxnSpPr>
            <a:cxnSpLocks/>
          </p:cNvCxnSpPr>
          <p:nvPr/>
        </p:nvCxnSpPr>
        <p:spPr>
          <a:xfrm flipV="1">
            <a:off x="4328529" y="4268199"/>
            <a:ext cx="1526171" cy="237231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B3035A5-10EF-4486-A039-58E55CD89653}"/>
              </a:ext>
            </a:extLst>
          </p:cNvPr>
          <p:cNvCxnSpPr>
            <a:cxnSpLocks/>
          </p:cNvCxnSpPr>
          <p:nvPr/>
        </p:nvCxnSpPr>
        <p:spPr>
          <a:xfrm flipH="1" flipV="1">
            <a:off x="7137400" y="3860800"/>
            <a:ext cx="1066674" cy="10620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CE820186-DA5A-4B23-BDAD-64AD89A329AF}"/>
              </a:ext>
            </a:extLst>
          </p:cNvPr>
          <p:cNvCxnSpPr>
            <a:cxnSpLocks/>
          </p:cNvCxnSpPr>
          <p:nvPr/>
        </p:nvCxnSpPr>
        <p:spPr>
          <a:xfrm flipH="1">
            <a:off x="7835900" y="2839551"/>
            <a:ext cx="2063622" cy="8942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F85D0C00-074D-425C-AF2A-17192F2A0829}"/>
              </a:ext>
            </a:extLst>
          </p:cNvPr>
          <p:cNvCxnSpPr>
            <a:cxnSpLocks/>
          </p:cNvCxnSpPr>
          <p:nvPr/>
        </p:nvCxnSpPr>
        <p:spPr>
          <a:xfrm flipH="1">
            <a:off x="8108504" y="1704386"/>
            <a:ext cx="1526172" cy="10620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1A98DC-A24B-4FEF-9588-DFDE67C7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4</a:t>
            </a:fld>
            <a:endParaRPr lang="fr-FR"/>
          </a:p>
        </p:txBody>
      </p:sp>
      <p:pic>
        <p:nvPicPr>
          <p:cNvPr id="7" name="4diapo">
            <a:hlinkClick r:id="" action="ppaction://media"/>
            <a:extLst>
              <a:ext uri="{FF2B5EF4-FFF2-40B4-BE49-F238E27FC236}">
                <a16:creationId xmlns:a16="http://schemas.microsoft.com/office/drawing/2014/main" id="{DA801793-C861-45C1-AB85-E3E4B38D3D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47246" y="5663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40E6E8-F48D-43C7-9048-4A01E8B06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2" y="136525"/>
            <a:ext cx="10515600" cy="1325563"/>
          </a:xfrm>
        </p:spPr>
        <p:txBody>
          <a:bodyPr/>
          <a:lstStyle/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Freunde</a:t>
            </a:r>
            <a:endParaRPr lang="fr-FR" dirty="0"/>
          </a:p>
        </p:txBody>
      </p:sp>
      <p:pic>
        <p:nvPicPr>
          <p:cNvPr id="4" name="Image 3" descr="Une image contenant extérieur, eau, pont, bâtiment&#10;&#10;Description générée automatiquement">
            <a:extLst>
              <a:ext uri="{FF2B5EF4-FFF2-40B4-BE49-F238E27FC236}">
                <a16:creationId xmlns:a16="http://schemas.microsoft.com/office/drawing/2014/main" id="{D8116E0A-78C3-4A1B-B8B9-AAB1466E7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3" r="14063"/>
          <a:stretch/>
        </p:blipFill>
        <p:spPr>
          <a:xfrm>
            <a:off x="222906" y="1588507"/>
            <a:ext cx="6043509" cy="28257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E7432BE-C985-4B88-946F-6E0E3587A653}"/>
              </a:ext>
            </a:extLst>
          </p:cNvPr>
          <p:cNvSpPr/>
          <p:nvPr/>
        </p:nvSpPr>
        <p:spPr>
          <a:xfrm>
            <a:off x="1197259" y="4338456"/>
            <a:ext cx="984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Paris</a:t>
            </a:r>
            <a:endParaRPr lang="fr-FR" sz="3200" dirty="0">
              <a:highlight>
                <a:srgbClr val="0000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4794A5-2AE3-47EE-AFF1-7E6AE3E9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5</a:t>
            </a:fld>
            <a:endParaRPr lang="fr-FR"/>
          </a:p>
        </p:txBody>
      </p:sp>
      <p:pic>
        <p:nvPicPr>
          <p:cNvPr id="12" name="Espace réservé du contenu 4" descr="Une image contenant peluche, table, pièce, ours&#10;&#10;Description générée automatiquement">
            <a:extLst>
              <a:ext uri="{FF2B5EF4-FFF2-40B4-BE49-F238E27FC236}">
                <a16:creationId xmlns:a16="http://schemas.microsoft.com/office/drawing/2014/main" id="{A9FAC255-E32B-425A-BD95-CC26EB8FA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70" y="4847431"/>
            <a:ext cx="2355941" cy="1874044"/>
          </a:xfrm>
          <a:prstGeom prst="rect">
            <a:avLst/>
          </a:prstGeom>
        </p:spPr>
      </p:pic>
      <p:pic>
        <p:nvPicPr>
          <p:cNvPr id="7" name="Image 6" descr="Une image contenant personne, vin, intérieur, plafond&#10;&#10;Description générée automatiquement">
            <a:extLst>
              <a:ext uri="{FF2B5EF4-FFF2-40B4-BE49-F238E27FC236}">
                <a16:creationId xmlns:a16="http://schemas.microsoft.com/office/drawing/2014/main" id="{864D60BE-F6C1-43A7-8FF9-E5B112774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743" y="4141955"/>
            <a:ext cx="3169778" cy="23509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Image 9" descr="Une image contenant bâtiment, extérieur, pierre, vieux&#10;&#10;Description générée automatiquement">
            <a:extLst>
              <a:ext uri="{FF2B5EF4-FFF2-40B4-BE49-F238E27FC236}">
                <a16:creationId xmlns:a16="http://schemas.microsoft.com/office/drawing/2014/main" id="{1F805018-174E-4CEE-8E17-0945A44D2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799306"/>
            <a:ext cx="3251200" cy="44041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69B168-879E-4ECC-A791-008D65EFF792}"/>
              </a:ext>
            </a:extLst>
          </p:cNvPr>
          <p:cNvSpPr/>
          <p:nvPr/>
        </p:nvSpPr>
        <p:spPr>
          <a:xfrm>
            <a:off x="9833983" y="5132748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Orléans</a:t>
            </a:r>
            <a:endParaRPr lang="fr-FR" dirty="0"/>
          </a:p>
        </p:txBody>
      </p:sp>
      <p:pic>
        <p:nvPicPr>
          <p:cNvPr id="9" name="5diapo">
            <a:hlinkClick r:id="" action="ppaction://media"/>
            <a:extLst>
              <a:ext uri="{FF2B5EF4-FFF2-40B4-BE49-F238E27FC236}">
                <a16:creationId xmlns:a16="http://schemas.microsoft.com/office/drawing/2014/main" id="{284347CD-F6EB-4E87-90A4-FC61A8399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9000" y="5729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1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C4C27-16AB-4A09-B196-AB9765A7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6700"/>
            <a:ext cx="3441700" cy="2005727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Familie</a:t>
            </a:r>
            <a:br>
              <a:rPr lang="fr-FR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</a:br>
            <a:endParaRPr lang="fr-FR" dirty="0"/>
          </a:p>
        </p:txBody>
      </p:sp>
      <p:pic>
        <p:nvPicPr>
          <p:cNvPr id="6" name="Image 5" descr="Une image contenant extérieur, montagne, train, voie&#10;&#10;Description générée automatiquement">
            <a:extLst>
              <a:ext uri="{FF2B5EF4-FFF2-40B4-BE49-F238E27FC236}">
                <a16:creationId xmlns:a16="http://schemas.microsoft.com/office/drawing/2014/main" id="{D1362C2F-2B11-4CFD-8368-FC357B620F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r="31510"/>
          <a:stretch/>
        </p:blipFill>
        <p:spPr>
          <a:xfrm>
            <a:off x="617208" y="2106888"/>
            <a:ext cx="5009092" cy="26442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F32D18-3AAF-4580-B1FD-85BBB17C981A}"/>
              </a:ext>
            </a:extLst>
          </p:cNvPr>
          <p:cNvSpPr/>
          <p:nvPr/>
        </p:nvSpPr>
        <p:spPr>
          <a:xfrm>
            <a:off x="497958" y="4751111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Taverny</a:t>
            </a:r>
            <a:endParaRPr lang="fr-FR" sz="2800" i="1" dirty="0">
              <a:highlight>
                <a:srgbClr val="000000"/>
              </a:highlight>
            </a:endParaRPr>
          </a:p>
        </p:txBody>
      </p:sp>
      <p:pic>
        <p:nvPicPr>
          <p:cNvPr id="17" name="Image 16" descr="Une image contenant carte&#10;&#10;Description générée automatiquement">
            <a:extLst>
              <a:ext uri="{FF2B5EF4-FFF2-40B4-BE49-F238E27FC236}">
                <a16:creationId xmlns:a16="http://schemas.microsoft.com/office/drawing/2014/main" id="{16D1A8F3-EBCE-4C65-BD05-93A255238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696" y="266700"/>
            <a:ext cx="2514897" cy="2739441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B735BF-9F82-4EC6-942E-ABC2169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 descr="Une image contenant extérieur, crépuscule, femme, debout&#10;&#10;Description générée automatiquement">
            <a:extLst>
              <a:ext uri="{FF2B5EF4-FFF2-40B4-BE49-F238E27FC236}">
                <a16:creationId xmlns:a16="http://schemas.microsoft.com/office/drawing/2014/main" id="{34328B8F-F7EE-48BE-9941-7D3CD1219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344" y="3006141"/>
            <a:ext cx="2636308" cy="34349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6diapo">
            <a:hlinkClick r:id="" action="ppaction://media"/>
            <a:extLst>
              <a:ext uri="{FF2B5EF4-FFF2-40B4-BE49-F238E27FC236}">
                <a16:creationId xmlns:a16="http://schemas.microsoft.com/office/drawing/2014/main" id="{7FB054F3-5F79-4053-800D-26D3796A2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5746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2D55B-EF47-4057-989A-B318F856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100" y="327025"/>
            <a:ext cx="8928100" cy="1325563"/>
          </a:xfrm>
        </p:spPr>
        <p:txBody>
          <a:bodyPr/>
          <a:lstStyle/>
          <a:p>
            <a:r>
              <a:rPr lang="fr-FR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Mein </a:t>
            </a:r>
            <a:r>
              <a:rPr lang="fr-FR" b="1" dirty="0" err="1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Geschmack</a:t>
            </a:r>
            <a:br>
              <a:rPr lang="fr-FR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</a:br>
            <a:endParaRPr lang="fr-FR" dirty="0"/>
          </a:p>
        </p:txBody>
      </p:sp>
      <p:pic>
        <p:nvPicPr>
          <p:cNvPr id="5" name="Espace réservé du contenu 4" descr="Une image contenant peluche, table, pièce, ours&#10;&#10;Description générée automatiquement">
            <a:extLst>
              <a:ext uri="{FF2B5EF4-FFF2-40B4-BE49-F238E27FC236}">
                <a16:creationId xmlns:a16="http://schemas.microsoft.com/office/drawing/2014/main" id="{E6CE124A-BAE6-40BE-A23B-16DF3D9D1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2355941" cy="1874044"/>
          </a:xfrm>
        </p:spPr>
      </p:pic>
      <p:pic>
        <p:nvPicPr>
          <p:cNvPr id="7" name="Image 6" descr="Une image contenant texte, livre, signe, vieux&#10;&#10;Description générée automatiquement">
            <a:extLst>
              <a:ext uri="{FF2B5EF4-FFF2-40B4-BE49-F238E27FC236}">
                <a16:creationId xmlns:a16="http://schemas.microsoft.com/office/drawing/2014/main" id="{79E0CA42-40F8-40E0-9F48-3FA85CDDC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5" y="2590800"/>
            <a:ext cx="2874787" cy="3722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Résultat de recherche d'images pour &quot;pain&quot;">
            <a:extLst>
              <a:ext uri="{FF2B5EF4-FFF2-40B4-BE49-F238E27FC236}">
                <a16:creationId xmlns:a16="http://schemas.microsoft.com/office/drawing/2014/main" id="{616B93F8-65A4-4F92-B2A6-07ED7DFC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63" y="2318512"/>
            <a:ext cx="2133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Une image contenant alimentation, chope, café, tasse&#10;&#10;Description générée automatiquement">
            <a:extLst>
              <a:ext uri="{FF2B5EF4-FFF2-40B4-BE49-F238E27FC236}">
                <a16:creationId xmlns:a16="http://schemas.microsoft.com/office/drawing/2014/main" id="{D1243F60-1834-4AAC-8172-AE4E59D3F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-642" r="4951" b="642"/>
          <a:stretch/>
        </p:blipFill>
        <p:spPr>
          <a:xfrm>
            <a:off x="3832423" y="4596316"/>
            <a:ext cx="4089400" cy="1934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Résultat de recherche d'images pour &quot;vin saucisson&quot;">
            <a:extLst>
              <a:ext uri="{FF2B5EF4-FFF2-40B4-BE49-F238E27FC236}">
                <a16:creationId xmlns:a16="http://schemas.microsoft.com/office/drawing/2014/main" id="{09A8E492-F885-4FCE-8A58-373461EC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29" y="2791913"/>
            <a:ext cx="2545371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8094118-A5A0-4C18-9727-408E8FCB6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2250" y="2791913"/>
            <a:ext cx="3139899" cy="247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947E955-243B-4336-87EA-AC440B39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D40D6A1-EDBC-408E-9ABD-0B0C70D3DB7D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Une image contenant personne, nature, assis, groupe&#10;&#10;Description générée automatiquement">
            <a:extLst>
              <a:ext uri="{FF2B5EF4-FFF2-40B4-BE49-F238E27FC236}">
                <a16:creationId xmlns:a16="http://schemas.microsoft.com/office/drawing/2014/main" id="{FE9457A2-A9B1-454C-A25F-D036BE51369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4"/>
          <a:stretch/>
        </p:blipFill>
        <p:spPr>
          <a:xfrm>
            <a:off x="8304580" y="602895"/>
            <a:ext cx="2727175" cy="1874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7diapo">
            <a:hlinkClick r:id="" action="ppaction://media"/>
            <a:extLst>
              <a:ext uri="{FF2B5EF4-FFF2-40B4-BE49-F238E27FC236}">
                <a16:creationId xmlns:a16="http://schemas.microsoft.com/office/drawing/2014/main" id="{A6B757BF-8690-4820-BCBD-37AC286FF6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922465" y="5686647"/>
            <a:ext cx="609600" cy="66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5CA54-E82C-4293-B245-B58A6DD0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2766218"/>
            <a:ext cx="10515600" cy="1325563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bg1"/>
                </a:solidFill>
                <a:highlight>
                  <a:srgbClr val="000000"/>
                </a:highlight>
                <a:latin typeface="Baskerville Old Face" panose="02020602080505020303" pitchFamily="18" charset="0"/>
              </a:rPr>
              <a:t>Danke</a:t>
            </a:r>
            <a:endParaRPr lang="fr-FR" dirty="0">
              <a:highlight>
                <a:srgbClr val="0000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DDEAFD-72A6-4F49-ADBA-8AD4C8BD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0D6A1-EDBC-408E-9ABD-0B0C70D3DB7D}" type="slidenum">
              <a:rPr lang="fr-FR" smtClean="0"/>
              <a:t>8</a:t>
            </a:fld>
            <a:endParaRPr lang="fr-FR"/>
          </a:p>
        </p:txBody>
      </p:sp>
      <p:pic>
        <p:nvPicPr>
          <p:cNvPr id="4" name="8diapo">
            <a:hlinkClick r:id="" action="ppaction://media"/>
            <a:extLst>
              <a:ext uri="{FF2B5EF4-FFF2-40B4-BE49-F238E27FC236}">
                <a16:creationId xmlns:a16="http://schemas.microsoft.com/office/drawing/2014/main" id="{F6EBAC60-CEB1-41D0-B624-26AFFC7C1F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37875" y="5746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37</Words>
  <Application>Microsoft Office PowerPoint</Application>
  <PresentationFormat>Widescreen</PresentationFormat>
  <Paragraphs>28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Baskerville Old Face</vt:lpstr>
      <vt:lpstr>Calibri</vt:lpstr>
      <vt:lpstr>Calibri Light</vt:lpstr>
      <vt:lpstr>Thème Office</vt:lpstr>
      <vt:lpstr>Bastien Pédemarie</vt:lpstr>
      <vt:lpstr>Hobbies</vt:lpstr>
      <vt:lpstr>Ferien</vt:lpstr>
      <vt:lpstr>Reisen</vt:lpstr>
      <vt:lpstr>Freunde</vt:lpstr>
      <vt:lpstr>Familie </vt:lpstr>
      <vt:lpstr>Mein Geschmack 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Bastien Pedemarie</dc:creator>
  <cp:lastModifiedBy>gf</cp:lastModifiedBy>
  <cp:revision>70</cp:revision>
  <dcterms:created xsi:type="dcterms:W3CDTF">2020-03-03T15:23:06Z</dcterms:created>
  <dcterms:modified xsi:type="dcterms:W3CDTF">2021-10-05T14:34:12Z</dcterms:modified>
</cp:coreProperties>
</file>