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106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A305A-66FB-492B-8BD9-58F337146E2B}" type="datetimeFigureOut">
              <a:rPr lang="hr-HR" smtClean="0"/>
              <a:t>17.11.2016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07F8D-349E-4B33-8008-26B27295F00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A305A-66FB-492B-8BD9-58F337146E2B}" type="datetimeFigureOut">
              <a:rPr lang="hr-HR" smtClean="0"/>
              <a:t>17.11.2016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07F8D-349E-4B33-8008-26B27295F00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A305A-66FB-492B-8BD9-58F337146E2B}" type="datetimeFigureOut">
              <a:rPr lang="hr-HR" smtClean="0"/>
              <a:t>17.11.2016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07F8D-349E-4B33-8008-26B27295F00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A305A-66FB-492B-8BD9-58F337146E2B}" type="datetimeFigureOut">
              <a:rPr lang="hr-HR" smtClean="0"/>
              <a:t>17.11.2016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07F8D-349E-4B33-8008-26B27295F00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A305A-66FB-492B-8BD9-58F337146E2B}" type="datetimeFigureOut">
              <a:rPr lang="hr-HR" smtClean="0"/>
              <a:t>17.11.2016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07F8D-349E-4B33-8008-26B27295F00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A305A-66FB-492B-8BD9-58F337146E2B}" type="datetimeFigureOut">
              <a:rPr lang="hr-HR" smtClean="0"/>
              <a:t>17.11.2016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07F8D-349E-4B33-8008-26B27295F00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A305A-66FB-492B-8BD9-58F337146E2B}" type="datetimeFigureOut">
              <a:rPr lang="hr-HR" smtClean="0"/>
              <a:t>17.11.2016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07F8D-349E-4B33-8008-26B27295F00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A305A-66FB-492B-8BD9-58F337146E2B}" type="datetimeFigureOut">
              <a:rPr lang="hr-HR" smtClean="0"/>
              <a:t>17.11.2016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07F8D-349E-4B33-8008-26B27295F00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A305A-66FB-492B-8BD9-58F337146E2B}" type="datetimeFigureOut">
              <a:rPr lang="hr-HR" smtClean="0"/>
              <a:t>17.11.2016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07F8D-349E-4B33-8008-26B27295F00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A305A-66FB-492B-8BD9-58F337146E2B}" type="datetimeFigureOut">
              <a:rPr lang="hr-HR" smtClean="0"/>
              <a:t>17.11.2016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07F8D-349E-4B33-8008-26B27295F00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A305A-66FB-492B-8BD9-58F337146E2B}" type="datetimeFigureOut">
              <a:rPr lang="hr-HR" smtClean="0"/>
              <a:t>17.11.2016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07F8D-349E-4B33-8008-26B27295F00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A305A-66FB-492B-8BD9-58F337146E2B}" type="datetimeFigureOut">
              <a:rPr lang="hr-HR" smtClean="0"/>
              <a:t>17.11.2016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07F8D-349E-4B33-8008-26B27295F00C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pPr lvl="0"/>
            <a:r>
              <a:rPr kumimoji="0" lang="sr-Latn-CS" sz="20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cs typeface="Arial" pitchFamily="34" charset="0"/>
              </a:rPr>
              <a:t>'OVO JE NAJVEĆA KATASTROFA U NAŠOJ POVIJESTI' Kroz blato i ruševine tragaju za nestalima</a:t>
            </a:r>
            <a:endParaRPr lang="hr-HR" dirty="0"/>
          </a:p>
        </p:txBody>
      </p:sp>
      <p:pic>
        <p:nvPicPr>
          <p:cNvPr id="4" name="Picture 5" descr="Tragedija u Brazilu (Foto: AFP)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268761"/>
            <a:ext cx="4608512" cy="230425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860032" y="1268760"/>
            <a:ext cx="4104456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sr-Latn-CS" sz="1600" b="1" i="0" u="sng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TRAGEDIJA U BRAZILU</a:t>
            </a:r>
            <a:r>
              <a:rPr kumimoji="0" lang="sr-Latn-CS" sz="1600" i="1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        </a:t>
            </a:r>
            <a:r>
              <a:rPr kumimoji="0" lang="sr-Latn-CS" sz="1400" i="1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6.11.2015.</a:t>
            </a:r>
            <a:endParaRPr kumimoji="0" lang="sr-Latn-CS" sz="1600" i="1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sr-Latn-CS" sz="1200" b="0" i="1" u="none" strike="noStrike" cap="none" normalizeH="0" baseline="0" dirty="0" smtClean="0">
              <a:ln>
                <a:noFill/>
              </a:ln>
              <a:solidFill>
                <a:srgbClr val="20324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sr-Latn-CS" sz="1200" b="0" i="1" u="none" strike="noStrike" cap="none" normalizeH="0" baseline="0" dirty="0" smtClean="0">
                <a:ln>
                  <a:noFill/>
                </a:ln>
                <a:solidFill>
                  <a:srgbClr val="203240"/>
                </a:solidFill>
                <a:effectLst/>
                <a:latin typeface="Arial" pitchFamily="34" charset="0"/>
                <a:cs typeface="Arial" pitchFamily="34" charset="0"/>
              </a:rPr>
              <a:t>"U 10 minuta uništen je donji dio sela, oko 80 posto".</a:t>
            </a:r>
            <a:endParaRPr kumimoji="0" lang="sr-Latn-C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sr-Latn-CS" sz="1200" dirty="0">
              <a:solidFill>
                <a:srgbClr val="222222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Spasilačke službe i dalje</a:t>
            </a:r>
            <a:r>
              <a:rPr kumimoji="0" lang="sr-Latn-CS" sz="12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 kroz blato i ruševine tragaju za 13 ljudi nestalih</a:t>
            </a: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 u četvrtak ujutro nakon što su se dvije brane koje su zadržavale otpadne vode u rudniku </a:t>
            </a:r>
            <a:r>
              <a:rPr kumimoji="0" lang="sr-Latn-CS" sz="1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željeza</a:t>
            </a: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sr-Latn-CS" sz="1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urušile</a:t>
            </a: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, </a:t>
            </a:r>
            <a:r>
              <a:rPr kumimoji="0" lang="sr-Latn-CS" sz="1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izazvavši</a:t>
            </a: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 istjecanje mulja koje je preplavilo čitavo obližnje selo, javljaju agencije i podsjećaju da je za sada službeno potvrđena pogibija 17 ljudi.</a:t>
            </a:r>
          </a:p>
          <a:p>
            <a:endParaRPr lang="hr-HR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3645024"/>
            <a:ext cx="849694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Rudnik na jugoistoku Brazila u suvlasništvu je najveće svjetske rudarske kompanije BHP </a:t>
            </a:r>
            <a:r>
              <a:rPr kumimoji="0" lang="sr-Latn-CS" sz="1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Billiton</a:t>
            </a: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 Ltd. i najvećeg kopača </a:t>
            </a:r>
            <a:r>
              <a:rPr kumimoji="0" lang="sr-Latn-CS" sz="1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željezne</a:t>
            </a: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 rudače </a:t>
            </a:r>
            <a:r>
              <a:rPr kumimoji="0" lang="sr-Latn-CS" sz="1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Vale</a:t>
            </a: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 SA. Zid vode s rudarskim otpadom i muljem obrušio se nakon pucanja brana na selo </a:t>
            </a:r>
            <a:r>
              <a:rPr kumimoji="0" lang="sr-Latn-CS" sz="1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Bento</a:t>
            </a: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sr-Latn-CS" sz="1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Rodrigues</a:t>
            </a: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 i njegovih 600 žitelja.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Brana </a:t>
            </a:r>
            <a:r>
              <a:rPr kumimoji="0" lang="sr-Latn-CS" sz="1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Fundao</a:t>
            </a: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, gdje je radilo 25 osoba, </a:t>
            </a:r>
            <a:r>
              <a:rPr kumimoji="0" lang="sr-Latn-CS" sz="12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zadržavala je "toksični mulj od mineralnog otpada na površini koja odgovara veličini deset nogometnih stadiona"</a:t>
            </a: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, objasnio je predsjednik lokalnog sindikata rudara </a:t>
            </a:r>
            <a:r>
              <a:rPr kumimoji="0" lang="sr-Latn-CS" sz="1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Ronaldo</a:t>
            </a: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sr-Latn-CS" sz="1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Bento</a:t>
            </a: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. Iz nepoznatog razloga brana je popustila usred popodneva, oslobodivši mulj "koji se proširio dva kilometra" u dolinu do sela, objasnio je taj </a:t>
            </a:r>
            <a:r>
              <a:rPr kumimoji="0" lang="sr-Latn-CS" sz="1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sindikalist</a:t>
            </a: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. Od </a:t>
            </a:r>
            <a:r>
              <a:rPr kumimoji="0" lang="sr-Latn-CS" sz="1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Bento</a:t>
            </a: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sr-Latn-CS" sz="1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Rodriguesa</a:t>
            </a: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, udaljenog 150 kilometara jugoistočno od Belo </a:t>
            </a:r>
            <a:r>
              <a:rPr kumimoji="0" lang="sr-Latn-CS" sz="1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Horizontea</a:t>
            </a: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, nije ostalo ništa doli golih zidova, a u mulju su zakopani i uništeni automobili.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sr-Latn-CS" sz="12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"U 10 minuta uništen je donji dio sela, oko 80 posto", kazao je preživjeli stanovnik Antonio </a:t>
            </a:r>
            <a:r>
              <a:rPr kumimoji="0" lang="sr-Latn-CS" sz="1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Santos</a:t>
            </a: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sr-Latn-CS" sz="12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Operater rudnika </a:t>
            </a:r>
            <a:r>
              <a:rPr kumimoji="0" lang="sr-Latn-CS" sz="1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Samarco</a:t>
            </a: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 je ranije </a:t>
            </a:r>
            <a:r>
              <a:rPr kumimoji="0" lang="sr-Latn-CS" sz="1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priopćio</a:t>
            </a: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 da je </a:t>
            </a:r>
            <a:r>
              <a:rPr kumimoji="0" lang="sr-Latn-CS" sz="12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u nesreći smrtno stradao jedan rudar</a:t>
            </a: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. Do sada je spašeno oko 500 ljudi koji su helikopterima i terenskim vozilima spašeni iz mulja i ruševina.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sr-Latn-CS" sz="12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Guverner Fernando </a:t>
            </a:r>
            <a:r>
              <a:rPr kumimoji="0" lang="sr-Latn-CS" sz="1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Pimentel</a:t>
            </a: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 poplavu je nazvao tragedijom za okoliš i rekao da je nesreća 'najveća prirodna </a:t>
            </a:r>
            <a:r>
              <a:rPr kumimoji="0" lang="sr-Latn-CS" sz="1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kastastofa</a:t>
            </a: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 u povijesti države' (</a:t>
            </a:r>
            <a:r>
              <a:rPr kumimoji="0" lang="sr-Latn-CS" sz="1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Hina</a:t>
            </a: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)</a:t>
            </a:r>
            <a:endParaRPr lang="hr-HR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91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'OVO JE NAJVEĆA KATASTROFA U NAŠOJ POVIJESTI' Kroz blato i ruševine tragaju za nestalima</vt:lpstr>
    </vt:vector>
  </TitlesOfParts>
  <Company>GF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Tomislav Ivsic</dc:creator>
  <cp:lastModifiedBy>Tomislav Ivsic</cp:lastModifiedBy>
  <cp:revision>2</cp:revision>
  <dcterms:created xsi:type="dcterms:W3CDTF">2016-11-17T11:18:37Z</dcterms:created>
  <dcterms:modified xsi:type="dcterms:W3CDTF">2016-11-17T11:34:14Z</dcterms:modified>
</cp:coreProperties>
</file>