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69" r:id="rId4"/>
    <p:sldId id="270" r:id="rId5"/>
    <p:sldId id="271" r:id="rId6"/>
    <p:sldId id="272" r:id="rId7"/>
    <p:sldId id="273" r:id="rId8"/>
    <p:sldId id="260" r:id="rId9"/>
    <p:sldId id="281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94700" autoAdjust="0"/>
  </p:normalViewPr>
  <p:slideViewPr>
    <p:cSldViewPr>
      <p:cViewPr varScale="1">
        <p:scale>
          <a:sx n="55" d="100"/>
          <a:sy n="55" d="100"/>
        </p:scale>
        <p:origin x="18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27D45D-F16E-4842-9827-318D043EA6A3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8A03E-CB27-4DB5-8F7B-16481FA90EA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EAEA9B-300B-46DC-8446-0A1D86974D88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738B1-3375-4497-84EA-25DCF79AEDE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13C07-AB0E-4F5D-8276-BC2C7BD81805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321DB-BA3E-4ACD-AFE9-91DC06579FD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DE3D4-6DF1-42DF-A039-0CCF541CA91F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77460-1CA7-415C-A7D1-503CC73E001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A7E1F1-D435-4305-9508-B883089A788F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350535-BCD4-40F4-B922-09A30D4E6F7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05F072-6093-43DA-BEF9-017566CCBFAC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B6D93-A48B-43B4-A960-921C1E1327F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5BDE8-EF3F-452C-A273-76AC7496338C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A82D8-A587-4179-B990-C415C77EAB8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E01093-1213-48AA-A912-5471308E2008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933EA-F70D-43A9-9F98-B360441EAC7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12E66-904C-4C00-B799-62463410911A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A2FF2-8E24-4DA8-A065-C5D4BBE3E4B7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116AB-1D5C-4A1A-8046-F8E24B1E600E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1A71B-352B-48FD-B27B-8F1F3D8E199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1E6FB-E373-47B8-9655-873DF17A8566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96B0B6-01A0-411F-B724-2CD46933330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7FDAE8-59AA-4BA8-AC7D-A06659C1109C}" type="datetimeFigureOut">
              <a:rPr lang="sr-Latn-CS" smtClean="0"/>
              <a:pPr>
                <a:defRPr/>
              </a:pPr>
              <a:t>24.11.2020.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5DF79D-F443-4B61-9756-3D8D6F84D10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b="1" dirty="0"/>
              <a:t>POSLOVNA ETIKA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Pitanja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hr-HR" b="1" dirty="0"/>
              <a:t>Smije li se lagati u reklamama? </a:t>
            </a:r>
          </a:p>
          <a:p>
            <a:pPr lvl="0" algn="just"/>
            <a:r>
              <a:rPr lang="hr-HR" b="1" dirty="0"/>
              <a:t>Je li to financijski korisno? </a:t>
            </a:r>
          </a:p>
          <a:p>
            <a:pPr lvl="0" algn="just"/>
            <a:r>
              <a:rPr lang="hr-HR" b="1" dirty="0"/>
              <a:t>Da li bi država trebala zabraniti iznošenje netočnih podataka u reklamama? </a:t>
            </a:r>
          </a:p>
          <a:p>
            <a:pPr lvl="0" algn="just"/>
            <a:r>
              <a:rPr lang="hr-HR" b="1" dirty="0"/>
              <a:t>Je li etički reklamirati proizvode koji su štetni za zdravlje (na primjer, alkoholna pića)?</a:t>
            </a:r>
          </a:p>
          <a:p>
            <a:pPr lvl="0" algn="just"/>
            <a:r>
              <a:rPr lang="hr-HR" b="1" dirty="0"/>
              <a:t>Je li moralno da kompanije kontroliraju e-</a:t>
            </a:r>
            <a:r>
              <a:rPr lang="hr-HR" b="1" dirty="0" err="1"/>
              <a:t>mailove</a:t>
            </a:r>
            <a:r>
              <a:rPr lang="hr-HR" b="1" dirty="0"/>
              <a:t> svojih zaposlenika ili da provjeravaju koje sadržaje na internetu zaposlenici čitaju za vrijeme radnog vremena?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hr-HR" b="1" dirty="0"/>
              <a:t>Je li etički provjeravati što u slobodno vrijeme rade kandidati koji su se prijavili na natječaj za posao (kao što je to radio T-</a:t>
            </a:r>
            <a:r>
              <a:rPr lang="hr-HR" b="1" dirty="0" err="1"/>
              <a:t>com</a:t>
            </a:r>
            <a:r>
              <a:rPr lang="hr-HR" b="1" dirty="0"/>
              <a:t>)?</a:t>
            </a:r>
          </a:p>
          <a:p>
            <a:pPr lvl="0" algn="just"/>
            <a:r>
              <a:rPr lang="hr-HR" b="1" dirty="0"/>
              <a:t>Je li moralno dati mito, da bi se dobio posao, političaru u nekoj drugoj državi? </a:t>
            </a:r>
          </a:p>
          <a:p>
            <a:pPr lvl="0" algn="just"/>
            <a:r>
              <a:rPr lang="hr-HR" b="1" dirty="0"/>
              <a:t>Je li to nemoralno iako je to uobičajena poslovna praksa u toj državi?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hr-HR" b="1" dirty="0"/>
              <a:t>Treba li država omogućiti poslodavcima da traže od zaposlenika da rade 60 sati na tjedan? </a:t>
            </a:r>
          </a:p>
          <a:p>
            <a:pPr lvl="0" algn="just"/>
            <a:r>
              <a:rPr lang="hr-HR" b="1" dirty="0"/>
              <a:t>Treba li taj rad spriječiti čak i ako zaposlenik pristane na takvo radno opterećenje? </a:t>
            </a:r>
          </a:p>
          <a:p>
            <a:pPr lvl="0" algn="just"/>
            <a:r>
              <a:rPr lang="hr-HR" b="1" dirty="0"/>
              <a:t>Bi li 60-satni radni tjedan trebalo zabraniti čak i zaposleniku koji bi za toliko rada dobivao mjesečno 100000 kuna?</a:t>
            </a:r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hr-HR" b="1" dirty="0"/>
              <a:t>Je li moralno tražiti od zaposlenika da potpišu da ni u kojem slučaju neće otkrivati poslovne tajne? </a:t>
            </a:r>
          </a:p>
          <a:p>
            <a:pPr lvl="0" algn="just"/>
            <a:r>
              <a:rPr lang="hr-HR" b="1" dirty="0"/>
              <a:t>Bi li takav ugovor trebao biti obavezujući čak i ako je poslovna tajna da su proizvodi tvrtke štetni po zdravlje?</a:t>
            </a:r>
          </a:p>
          <a:p>
            <a:pPr algn="just"/>
            <a:r>
              <a:rPr lang="hr-HR" b="1" dirty="0"/>
              <a:t>Je li moralno izvoziti, uz visoku naknadu, radioaktivni otpad u zemlje koje ga žele uskladištiti, a nemaju odgovarajuće uvjete za odlaganje takvog otpada?</a:t>
            </a:r>
          </a:p>
          <a:p>
            <a:pPr lvl="0"/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hr-HR" b="1" dirty="0"/>
              <a:t>Je li moralno izvoziti „prljavu“ tehnologiju u zemlje u razvoju? </a:t>
            </a:r>
          </a:p>
          <a:p>
            <a:pPr lvl="0" algn="just"/>
            <a:r>
              <a:rPr lang="hr-HR" b="1" dirty="0"/>
              <a:t>Je li to nedopustivo čak i u situaciji kada ljudi u toj državi žele takvu tehnologiju kako bi dobili radna mjesta?</a:t>
            </a:r>
          </a:p>
          <a:p>
            <a:pPr lvl="0" algn="just"/>
            <a:r>
              <a:rPr lang="hr-HR" b="1" dirty="0"/>
              <a:t>Je li moralno zahtijevati od kandidata za posao da naprave test na AIDS? </a:t>
            </a:r>
          </a:p>
          <a:p>
            <a:pPr lvl="0" algn="just"/>
            <a:r>
              <a:rPr lang="hr-HR" b="1" dirty="0"/>
              <a:t>Je li  moralno ne primiti kandidata koji je u svemu bolji od svojih konkurenata, ali je HIV-pozitivan?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hr-HR" b="1" dirty="0"/>
              <a:t>Je li moralno zaposliti 6-godišnjakinju?</a:t>
            </a:r>
          </a:p>
          <a:p>
            <a:pPr algn="just" eaLnBrk="1" hangingPunct="1"/>
            <a:r>
              <a:rPr lang="hr-HR" b="1" dirty="0"/>
              <a:t>Je li moralno kamerama nadzirati zaposlenike za vrijeme radnog vremena?</a:t>
            </a:r>
          </a:p>
          <a:p>
            <a:pPr algn="just" eaLnBrk="1" hangingPunct="1"/>
            <a:r>
              <a:rPr lang="hr-HR" b="1" dirty="0"/>
              <a:t>Je li moralno raditi eksperimente na životinjama kako bi se testirali kozmetički proizvodi?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Smith vs. Nash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https://www.youtube.com/watch?v=uAJDD1_Oexo</a:t>
            </a:r>
          </a:p>
          <a:p>
            <a:endParaRPr lang="hr-H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b="1"/>
              <a:t>Poslovna etika i dilema zatvorenika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r-HR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 priznao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 nije priznao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 priznao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A5, B5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A6, B0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 nije priznao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A0, B6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A1, B1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r-HR" b="1"/>
              <a:t>Poslovna etika i dilema zatvorenika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hr-HR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12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egoist</a:t>
                      </a:r>
                      <a:endParaRPr lang="hr-HR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 altruist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 egoist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A1, B1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A0, B6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 altruist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A6, B0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A5, B5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Dilema zatvorenika i poslovna etika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hr-HR" b="1" dirty="0"/>
              <a:t>Je li korisno zagađivati okolinu?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Je li važniji profit ili poslovna etika?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err="1"/>
              <a:t>Friedman</a:t>
            </a:r>
            <a:r>
              <a:rPr lang="hr-HR" b="1" dirty="0"/>
              <a:t>: Menadžer ima samu jednu dužnost – maksimalizirati profit.</a:t>
            </a:r>
          </a:p>
          <a:p>
            <a:pPr algn="just"/>
            <a:r>
              <a:rPr lang="hr-HR" b="1" dirty="0" err="1"/>
              <a:t>Friedman</a:t>
            </a:r>
            <a:r>
              <a:rPr lang="hr-HR" b="1" dirty="0"/>
              <a:t>: Menadžer nema obavezu poštivati etičke već samo zakonske propise.</a:t>
            </a:r>
          </a:p>
          <a:p>
            <a:pPr algn="just"/>
            <a:r>
              <a:rPr lang="hr-HR" b="1" dirty="0"/>
              <a:t>Slažete li se s </a:t>
            </a:r>
            <a:r>
              <a:rPr lang="hr-HR" b="1" dirty="0" err="1"/>
              <a:t>Friedmanom</a:t>
            </a:r>
            <a:r>
              <a:rPr lang="hr-HR" b="1" dirty="0"/>
              <a:t>?</a:t>
            </a:r>
          </a:p>
          <a:p>
            <a:pPr algn="just"/>
            <a:r>
              <a:rPr lang="hr-HR" b="1" dirty="0"/>
              <a:t>Treba li poštivati i zakone ako se može više zaraditi kršeći ih?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Škola prosvijećenog egoizma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b="1" dirty="0"/>
              <a:t>Freeman: Menadžeri su odgovorni ne samo vlasnicima dionica nego i lokalnoj zajednici, dobavljačima, kupcima i zaposlenicima u tvrtki. </a:t>
            </a:r>
          </a:p>
          <a:p>
            <a:pPr algn="just"/>
            <a:r>
              <a:rPr lang="hr-HR" b="1" dirty="0"/>
              <a:t>Prosvijećeni egoizam se zasniva na mišljenju da je društveno odgovorno poslovanje dugoročno profitabilnije od klasičnog egoizma.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b="1"/>
              <a:t>Koristi od poslovne etike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hr-HR" b="1" dirty="0"/>
              <a:t>Etično poslovanje smanjuje transakcijske troškove, povećava reputaciju i zadovoljstvo na radu.</a:t>
            </a:r>
          </a:p>
          <a:p>
            <a:pPr algn="just" eaLnBrk="1" hangingPunct="1"/>
            <a:r>
              <a:rPr lang="hr-HR" b="1" dirty="0"/>
              <a:t>Transakcijski troškovi su troškovi kontrole.</a:t>
            </a:r>
          </a:p>
          <a:p>
            <a:pPr algn="just" eaLnBrk="1" hangingPunct="1"/>
            <a:r>
              <a:rPr lang="hr-HR" b="1" dirty="0"/>
              <a:t>Tvrtke koje posluju etički privlače klijente.</a:t>
            </a:r>
          </a:p>
          <a:p>
            <a:pPr algn="just" eaLnBrk="1" hangingPunct="1"/>
            <a:r>
              <a:rPr lang="hr-HR" b="1" dirty="0"/>
              <a:t>Nemoralno poslovanje uzrokuje grižnju savjesti i strah od kazne.</a:t>
            </a:r>
          </a:p>
          <a:p>
            <a:pPr algn="just" eaLnBrk="1" hangingPunct="1"/>
            <a:r>
              <a:rPr lang="hr-HR" b="1" dirty="0"/>
              <a:t>Donošenje i provođenje zakona kojima se kažnjava nemoralno ponašanje preduvjet je za poštivanje poslovne etike.</a:t>
            </a:r>
          </a:p>
          <a:p>
            <a:pPr eaLnBrk="1" hangingPunct="1"/>
            <a:endParaRPr lang="hr-HR" b="1" dirty="0"/>
          </a:p>
          <a:p>
            <a:pPr eaLnBrk="1" hangingPunct="1"/>
            <a:endParaRPr lang="hr-HR" b="1" dirty="0"/>
          </a:p>
          <a:p>
            <a:pPr eaLnBrk="1" hangingPunct="1"/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b="1" dirty="0"/>
              <a:t>Što je poslovna etika i njeni izvori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hr-HR" b="1" dirty="0"/>
              <a:t>Što je etika?</a:t>
            </a:r>
          </a:p>
          <a:p>
            <a:pPr algn="just" eaLnBrk="1" hangingPunct="1"/>
            <a:r>
              <a:rPr lang="hr-HR" b="1" dirty="0"/>
              <a:t>Poslovna etika je skup uvjerenja o tome što je moralno a što nemoralno poslovanje. </a:t>
            </a:r>
          </a:p>
          <a:p>
            <a:pPr algn="just" eaLnBrk="1" hangingPunct="1"/>
            <a:r>
              <a:rPr lang="hr-HR" b="1" dirty="0"/>
              <a:t>Izvori poslovne etike: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hr-HR" b="1" dirty="0"/>
              <a:t>Profesionalna etika (medicina);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hr-HR" b="1" dirty="0"/>
              <a:t>Društvena etika;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hr-HR" b="1" dirty="0"/>
              <a:t>Individualna etika. </a:t>
            </a:r>
          </a:p>
          <a:p>
            <a:pPr eaLnBrk="1" hangingPunct="1">
              <a:buNone/>
            </a:pPr>
            <a:endParaRPr lang="hr-HR" b="1" dirty="0"/>
          </a:p>
          <a:p>
            <a:pPr eaLnBrk="1" hangingPunct="1"/>
            <a:endParaRPr lang="hr-HR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</TotalTime>
  <Words>618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POSLOVNA ETIKA</vt:lpstr>
      <vt:lpstr>Smith vs. Nash</vt:lpstr>
      <vt:lpstr>Poslovna etika i dilema zatvorenika</vt:lpstr>
      <vt:lpstr>Poslovna etika i dilema zatvorenika</vt:lpstr>
      <vt:lpstr>Dilema zatvorenika i poslovna etika</vt:lpstr>
      <vt:lpstr>Je li važniji profit ili poslovna etika?</vt:lpstr>
      <vt:lpstr>Škola prosvijećenog egoizma</vt:lpstr>
      <vt:lpstr>Koristi od poslovne etike</vt:lpstr>
      <vt:lpstr>Što je poslovna etika i njeni izvori</vt:lpstr>
      <vt:lpstr>Pitanja</vt:lpstr>
      <vt:lpstr>Pitanja</vt:lpstr>
      <vt:lpstr>Pitanja</vt:lpstr>
      <vt:lpstr>Pitanja</vt:lpstr>
      <vt:lpstr>Pitanja</vt:lpstr>
      <vt:lpstr>Pitanja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POSLOVNA ETIKA</dc:title>
  <dc:creator>User</dc:creator>
  <cp:lastModifiedBy>Miljenko Antić</cp:lastModifiedBy>
  <cp:revision>44</cp:revision>
  <dcterms:created xsi:type="dcterms:W3CDTF">2009-12-17T06:47:57Z</dcterms:created>
  <dcterms:modified xsi:type="dcterms:W3CDTF">2020-11-24T15:42:44Z</dcterms:modified>
</cp:coreProperties>
</file>