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16AD9-609D-45E7-95D6-9B9B43382C46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4245-D7C9-4155-8C0F-0B201A831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/>
              <a:t>SMRTNI SLUČAJEVI U POŽARIMA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Kako smanjiti broj smrtnih slučajeva u požarima?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 smtClean="0"/>
              <a:t>Obilazak stanova od strane vatrogasaca smanjuje broj požara za jednu trećinu. </a:t>
            </a:r>
          </a:p>
          <a:p>
            <a:pPr algn="just"/>
            <a:r>
              <a:rPr lang="hr-HR" b="1" dirty="0" smtClean="0"/>
              <a:t>Televizijska upozorenja smanjuju broj požara za 30 posto. </a:t>
            </a:r>
          </a:p>
          <a:p>
            <a:pPr algn="just"/>
            <a:r>
              <a:rPr lang="hr-HR" b="1" dirty="0" smtClean="0"/>
              <a:t>Međutim, nakon 6 mjeseci broj požara se vraća na isti nivo.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Detektori požara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 smtClean="0"/>
              <a:t>Detektori požara i dima smanjuju smrtnost za 67%.</a:t>
            </a:r>
          </a:p>
          <a:p>
            <a:pPr algn="just"/>
            <a:r>
              <a:rPr lang="hr-HR" b="1" dirty="0" smtClean="0"/>
              <a:t>Međutim, 90 posto alarma od detektora požara je lažno! </a:t>
            </a:r>
          </a:p>
          <a:p>
            <a:pPr algn="just"/>
            <a:r>
              <a:rPr lang="hr-HR" b="1" dirty="0" smtClean="0"/>
              <a:t>Glavni uzroci lažnih alarma: kuhanje, para iz kupaonice, pušenje, prašina, insekti, neadekvatno održavanje. </a:t>
            </a:r>
          </a:p>
          <a:p>
            <a:pPr algn="just"/>
            <a:r>
              <a:rPr lang="hr-HR" b="1" dirty="0" smtClean="0"/>
              <a:t>Stanari često sami isključe detektore! 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 smtClean="0"/>
              <a:t>Sprinkleri</a:t>
            </a:r>
            <a:r>
              <a:rPr lang="hr-HR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/>
              <a:t>U 94% slučajeva se uključuju u slučaju požara.</a:t>
            </a:r>
          </a:p>
          <a:p>
            <a:pPr algn="just"/>
            <a:r>
              <a:rPr lang="hr-HR" b="1" dirty="0" smtClean="0"/>
              <a:t>Kolika je opasnost od vode?</a:t>
            </a:r>
          </a:p>
          <a:p>
            <a:pPr algn="just"/>
            <a:r>
              <a:rPr lang="hr-HR" b="1" dirty="0" smtClean="0"/>
              <a:t>Mala, šteta od </a:t>
            </a:r>
            <a:r>
              <a:rPr lang="hr-HR" b="1" dirty="0" err="1" smtClean="0"/>
              <a:t>sprinklera</a:t>
            </a:r>
            <a:r>
              <a:rPr lang="hr-HR" b="1" dirty="0" smtClean="0"/>
              <a:t> je u pravilu daleko manja od štete koju bi prouzročio jači požar.</a:t>
            </a:r>
          </a:p>
          <a:p>
            <a:pPr algn="just"/>
            <a:r>
              <a:rPr lang="hr-HR" b="1" dirty="0" err="1" smtClean="0"/>
              <a:t>Sprinkleri</a:t>
            </a:r>
            <a:r>
              <a:rPr lang="hr-HR" b="1" dirty="0" smtClean="0"/>
              <a:t> smanjuju materijalnu štetu 73%.</a:t>
            </a:r>
          </a:p>
          <a:p>
            <a:pPr algn="just"/>
            <a:r>
              <a:rPr lang="hr-HR" b="1" dirty="0" smtClean="0"/>
              <a:t>Isto tako, značajno smanjuju broj smrtnih slučajeva.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Aparati za gašenje požara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HR" b="1" dirty="0" smtClean="0"/>
              <a:t>Ako su postavljeni aparati, 70 posto požara ugasi se aparatima za gašenje požara bez prisutnosti vatrogasaca. </a:t>
            </a:r>
          </a:p>
          <a:p>
            <a:pPr algn="just"/>
            <a:r>
              <a:rPr lang="hr-HR" b="1" dirty="0" smtClean="0"/>
              <a:t>Jako su efikasni kod manjih požara.</a:t>
            </a:r>
          </a:p>
          <a:p>
            <a:pPr algn="just"/>
            <a:r>
              <a:rPr lang="hr-HR" b="1" dirty="0" smtClean="0"/>
              <a:t>Međutim, kod velikih požara gašenje aparatima može uzrokovati smrt gasilaca. Stoga je u tim slučajevima bolje zvati vatrogasce.</a:t>
            </a:r>
          </a:p>
          <a:p>
            <a:pPr algn="just"/>
            <a:r>
              <a:rPr lang="hr-HR" b="1" dirty="0" smtClean="0"/>
              <a:t>Bitno je naučiti ljude pravilnom rukovanju aparatima.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Zašto je važno istraživati fatalne posljedice požara?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b="1" dirty="0" smtClean="0"/>
              <a:t>Analiza fatalnih posljedica požara omogućava prevenciju ponavljanja takvih slučajeva. </a:t>
            </a:r>
          </a:p>
          <a:p>
            <a:pPr algn="just"/>
            <a:r>
              <a:rPr lang="hr-HR" b="1" dirty="0" smtClean="0"/>
              <a:t>Je </a:t>
            </a:r>
            <a:r>
              <a:rPr lang="hr-HR" b="1" dirty="0" smtClean="0"/>
              <a:t>li rušenje </a:t>
            </a:r>
            <a:r>
              <a:rPr lang="hr-HR" b="1" dirty="0" smtClean="0"/>
              <a:t>zgrade čest uzrok smrti u požarima?</a:t>
            </a:r>
          </a:p>
          <a:p>
            <a:pPr algn="just"/>
            <a:r>
              <a:rPr lang="hr-HR" b="1" dirty="0" smtClean="0"/>
              <a:t>Ne, najčešće se umire od dima, otrovnih plinova i vrućine.</a:t>
            </a:r>
          </a:p>
          <a:p>
            <a:pPr algn="just"/>
            <a:r>
              <a:rPr lang="hr-HR" b="1" dirty="0" smtClean="0"/>
              <a:t>Što najčešće uzrokuje požare sa smrtnim ishodom?</a:t>
            </a:r>
          </a:p>
          <a:p>
            <a:pPr algn="just"/>
            <a:r>
              <a:rPr lang="hr-HR" b="1" dirty="0" smtClean="0"/>
              <a:t>Pušenje!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Koji su, pored pušenja, najčešći uzroci fatalnih požara?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b="1" dirty="0" smtClean="0"/>
              <a:t>Paljenje materijala koji su preblizu grijalice, dječje igre šibicama i požari kod kuhanja. </a:t>
            </a:r>
          </a:p>
          <a:p>
            <a:pPr algn="just"/>
            <a:r>
              <a:rPr lang="hr-HR" b="1" dirty="0" smtClean="0"/>
              <a:t>Najčešće se zapale tekstil, posteljina, tapecirung, odjeća pa tek onda namještaj.</a:t>
            </a:r>
          </a:p>
          <a:p>
            <a:pPr algn="just"/>
            <a:r>
              <a:rPr lang="hr-HR" b="1" dirty="0" smtClean="0"/>
              <a:t>Jesu li sigurniji prirodni materijali ili sintetika?</a:t>
            </a:r>
          </a:p>
          <a:p>
            <a:pPr algn="just"/>
            <a:r>
              <a:rPr lang="hr-HR" b="1" dirty="0" smtClean="0"/>
              <a:t>Sintetika se teže pali ali je opasnija kad se zapali.  </a:t>
            </a:r>
          </a:p>
          <a:p>
            <a:pPr algn="just"/>
            <a:r>
              <a:rPr lang="hr-HR" b="1" dirty="0" smtClean="0"/>
              <a:t>Televizori i perilice rijeko uzrokuju požare.</a:t>
            </a:r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Koji su tipični uzorci smrtnih slučajeva?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/>
              <a:t>Danju najčešće ginu hendikepirane osobe (starci najviše, ali i djeca i invalidi) dok zdrave osobe najčešće stradavaju noću. </a:t>
            </a:r>
          </a:p>
          <a:p>
            <a:pPr algn="just"/>
            <a:r>
              <a:rPr lang="hr-HR" b="1" dirty="0" smtClean="0"/>
              <a:t>Djeca do 5 godina su dvostruko češće žrtve požara od prosjeka za sve dobi. Djeca rjeđe stradavaju u Japanu nego u SAD. Zašto?</a:t>
            </a:r>
          </a:p>
          <a:p>
            <a:pPr algn="just"/>
            <a:endParaRPr lang="hr-HR" b="1" dirty="0" smtClean="0"/>
          </a:p>
          <a:p>
            <a:pPr algn="just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Koje su najčešće lokacije smrtnih slučajeva?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Soba u kojoj je izbio požar (67%);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Kat na kojem je izbio požar (23%);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Katovi iznad mjesta izbijanja požara (9%);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Katovi ispod mjesta izbijanja požara (1%).</a:t>
            </a:r>
          </a:p>
          <a:p>
            <a:pPr algn="just"/>
            <a:r>
              <a:rPr lang="hr-HR" b="1" dirty="0" smtClean="0"/>
              <a:t>Koji su stanovi najsigurniji?</a:t>
            </a:r>
          </a:p>
          <a:p>
            <a:pPr algn="just"/>
            <a:r>
              <a:rPr lang="hr-HR" b="1" dirty="0" smtClean="0"/>
              <a:t>U prizemlju, što je viši kat veća je opasnost od smrtnog ishoda.</a:t>
            </a:r>
          </a:p>
          <a:p>
            <a:pPr marL="514350" indent="-514350" algn="just"/>
            <a:r>
              <a:rPr lang="hr-HR" b="1" dirty="0" smtClean="0"/>
              <a:t>50% stradalih ne uspijeva napustiti požarište.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Koliko često ljudi stradavaju u požarima?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 smtClean="0"/>
              <a:t>Smrtni slučaj javlja se u jednom od 400 požara.</a:t>
            </a:r>
          </a:p>
          <a:p>
            <a:pPr algn="just"/>
            <a:r>
              <a:rPr lang="hr-HR" b="1" dirty="0" smtClean="0"/>
              <a:t>Međutim, u stambenim zgradama omjer je 1:100. najčešće strada samo jedna osoba.</a:t>
            </a:r>
          </a:p>
          <a:p>
            <a:pPr algn="just"/>
            <a:r>
              <a:rPr lang="hr-HR" b="1" dirty="0" smtClean="0"/>
              <a:t>Ako se požar odmah uoči smrtni ishod se javlja u jednom od 136 požara.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Koliko često ljudi stradavaju u požarima?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 smtClean="0"/>
              <a:t>Ako se požar uoči tek nakon pola sata smrtni ishod se javlja u jednom od 17 požara u stambenim zgradama. Dakle, važna je rana detekcija. </a:t>
            </a:r>
          </a:p>
          <a:p>
            <a:pPr algn="just"/>
            <a:r>
              <a:rPr lang="hr-HR" b="1" dirty="0" smtClean="0"/>
              <a:t>Koliko često ljudi stradavaju u stambenim objektima sa </a:t>
            </a:r>
            <a:r>
              <a:rPr lang="hr-HR" b="1" dirty="0" err="1" smtClean="0"/>
              <a:t>sprinklerima</a:t>
            </a:r>
            <a:r>
              <a:rPr lang="hr-HR" b="1" dirty="0" smtClean="0"/>
              <a:t>?</a:t>
            </a:r>
          </a:p>
          <a:p>
            <a:pPr algn="just"/>
            <a:r>
              <a:rPr lang="hr-HR" b="1" dirty="0" smtClean="0"/>
              <a:t>Jednom u tisuću požara!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Katastrofalni požari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HR" b="1" dirty="0" smtClean="0"/>
              <a:t>Više od 4 stradala javlja se u jednom od 50.000 požara. </a:t>
            </a:r>
          </a:p>
          <a:p>
            <a:pPr algn="just"/>
            <a:r>
              <a:rPr lang="hr-HR" b="1" dirty="0" smtClean="0"/>
              <a:t>Koji su glavni uzroci katastrofa?</a:t>
            </a:r>
          </a:p>
          <a:p>
            <a:pPr algn="just"/>
            <a:r>
              <a:rPr lang="hr-HR" b="1" dirty="0" smtClean="0"/>
              <a:t>Nedostatak </a:t>
            </a:r>
            <a:r>
              <a:rPr lang="hr-HR" b="1" dirty="0" err="1" smtClean="0"/>
              <a:t>sprinklera</a:t>
            </a:r>
            <a:r>
              <a:rPr lang="hr-HR" b="1" dirty="0" smtClean="0"/>
              <a:t> i dimnih detektora, prekasno obavještavanje vatrogasaca, kašnjenje s evakuacijom te zaključani ili blokirani izlazi. </a:t>
            </a:r>
          </a:p>
          <a:p>
            <a:pPr algn="just"/>
            <a:r>
              <a:rPr lang="hr-HR" b="1" dirty="0" smtClean="0"/>
              <a:t>Dodatni uzroci: neispravno grijanje, neispravne električne instalacije, kršenje propisa, nedostatak plana evakuacije, siromaštvo.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Katastrofalni požari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b="1"/>
              <a:t>S</a:t>
            </a:r>
            <a:r>
              <a:rPr lang="hr-HR" b="1" smtClean="0"/>
              <a:t>tradavaju </a:t>
            </a:r>
            <a:r>
              <a:rPr lang="hr-HR" b="1" dirty="0" smtClean="0"/>
              <a:t>li ljudi češće </a:t>
            </a:r>
            <a:r>
              <a:rPr lang="hr-HR" b="1" dirty="0" smtClean="0"/>
              <a:t>u obiteljskim kućama ili </a:t>
            </a:r>
            <a:r>
              <a:rPr lang="hr-HR" b="1" dirty="0" smtClean="0"/>
              <a:t>u stanovima</a:t>
            </a:r>
            <a:r>
              <a:rPr lang="hr-HR" b="1" dirty="0" smtClean="0"/>
              <a:t>? </a:t>
            </a:r>
          </a:p>
          <a:p>
            <a:pPr algn="just"/>
            <a:r>
              <a:rPr lang="hr-HR" b="1" dirty="0" smtClean="0"/>
              <a:t>U obiteljskim kućama!</a:t>
            </a:r>
          </a:p>
          <a:p>
            <a:pPr algn="just"/>
            <a:r>
              <a:rPr lang="hr-HR" b="1" dirty="0" smtClean="0"/>
              <a:t>U koje godišnje doba najčešće stradavaju?</a:t>
            </a:r>
          </a:p>
          <a:p>
            <a:pPr algn="just"/>
            <a:r>
              <a:rPr lang="hr-HR" b="1" dirty="0" smtClean="0"/>
              <a:t>U 2/3 slučajeva zimi!</a:t>
            </a:r>
          </a:p>
          <a:p>
            <a:pPr algn="just"/>
            <a:r>
              <a:rPr lang="hr-HR" b="1" dirty="0" smtClean="0"/>
              <a:t>Koliko često stradavaju vatrogasci?</a:t>
            </a:r>
          </a:p>
          <a:p>
            <a:pPr algn="just"/>
            <a:r>
              <a:rPr lang="hr-HR" b="1" dirty="0" smtClean="0"/>
              <a:t>1:1200 godišnje!</a:t>
            </a:r>
          </a:p>
          <a:p>
            <a:pPr algn="just"/>
            <a:r>
              <a:rPr lang="hr-HR" b="1" dirty="0" smtClean="0"/>
              <a:t>Polovina ih strada zbog problema sa srcem.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134</TotalTime>
  <Words>643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SMRTNI SLUČAJEVI U POŽARIMA</vt:lpstr>
      <vt:lpstr>Zašto je važno istraživati fatalne posljedice požara?</vt:lpstr>
      <vt:lpstr>Koji su, pored pušenja, najčešći uzroci fatalnih požara? </vt:lpstr>
      <vt:lpstr>Koji su tipični uzorci smrtnih slučajeva? </vt:lpstr>
      <vt:lpstr>Koje su najčešće lokacije smrtnih slučajeva? </vt:lpstr>
      <vt:lpstr>Koliko često ljudi stradavaju u požarima?</vt:lpstr>
      <vt:lpstr>Koliko često ljudi stradavaju u požarima?</vt:lpstr>
      <vt:lpstr>Katastrofalni požari</vt:lpstr>
      <vt:lpstr>Katastrofalni požari</vt:lpstr>
      <vt:lpstr>Kako smanjiti broj smrtnih slučajeva u požarima? </vt:lpstr>
      <vt:lpstr>Detektori požara</vt:lpstr>
      <vt:lpstr>Sprinkleri </vt:lpstr>
      <vt:lpstr>Aparati za gašenje požara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SMRTNI SLUČAJEVI U POŽARIMA</dc:title>
  <dc:creator>User</dc:creator>
  <cp:lastModifiedBy>Miljenko Antic</cp:lastModifiedBy>
  <cp:revision>8</cp:revision>
  <dcterms:created xsi:type="dcterms:W3CDTF">2012-05-19T14:17:07Z</dcterms:created>
  <dcterms:modified xsi:type="dcterms:W3CDTF">2018-09-14T12:30:21Z</dcterms:modified>
</cp:coreProperties>
</file>