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D1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44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79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3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4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13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08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02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2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79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08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58B0-FA09-45A3-BAA6-0CB58201A850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E5C6-8063-4318-BA5F-80BE985373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1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19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media7.m4a"/><Relationship Id="rId7" Type="http://schemas.openxmlformats.org/officeDocument/2006/relationships/image" Target="../media/image22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17717" y="2981959"/>
            <a:ext cx="3550302" cy="64906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200" dirty="0" smtClean="0">
                <a:latin typeface="Century Gothic" panose="020B0502020202020204" pitchFamily="34" charset="0"/>
              </a:rPr>
              <a:t>Tihana Cegledi</a:t>
            </a:r>
            <a:endParaRPr lang="hr-HR" sz="3200" dirty="0">
              <a:latin typeface="Century Gothic" panose="020B0502020202020204" pitchFamily="34" charset="0"/>
            </a:endParaRPr>
          </a:p>
        </p:txBody>
      </p:sp>
      <p:pic>
        <p:nvPicPr>
          <p:cNvPr id="5" name="Rezervirano mjesto sadržaj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15940" r="26583" b="-2024"/>
          <a:stretch/>
        </p:blipFill>
        <p:spPr>
          <a:xfrm>
            <a:off x="8655504" y="194538"/>
            <a:ext cx="3096902" cy="66634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35185" y="1466175"/>
            <a:ext cx="7515367" cy="985127"/>
          </a:xfrm>
          <a:solidFill>
            <a:schemeClr val="bg1">
              <a:alpha val="6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entury Gothic" panose="020B0502020202020204" pitchFamily="34" charset="0"/>
              </a:rPr>
              <a:t>ICH UND MEINE LEBEN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20" y="4638018"/>
            <a:ext cx="2827283" cy="1448983"/>
          </a:xfrm>
          <a:prstGeom prst="rect">
            <a:avLst/>
          </a:prstGeom>
        </p:spPr>
      </p:pic>
      <p:pic>
        <p:nvPicPr>
          <p:cNvPr id="18" name="Audiozapis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7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619"/>
    </mc:Choice>
    <mc:Fallback>
      <p:transition advTm="15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66946" y="1230367"/>
            <a:ext cx="4616669" cy="946561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Century Gothic" panose="020B0502020202020204" pitchFamily="34" charset="0"/>
              </a:rPr>
              <a:t>ETWAS ÜBER MICH</a:t>
            </a:r>
            <a:endParaRPr lang="hr-HR" b="1" dirty="0">
              <a:latin typeface="Century Gothic" panose="020B0502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68463" y="2478762"/>
            <a:ext cx="6613633" cy="2329518"/>
          </a:xfrm>
          <a:solidFill>
            <a:schemeClr val="bg1">
              <a:alpha val="87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hr-HR" sz="3200" dirty="0" smtClean="0">
                <a:latin typeface="Century Gothic" panose="020B0502020202020204" pitchFamily="34" charset="0"/>
              </a:rPr>
              <a:t>Name: Tihana Cegledi</a:t>
            </a:r>
          </a:p>
          <a:p>
            <a:r>
              <a:rPr lang="hr-HR" sz="3200" dirty="0" err="1" smtClean="0">
                <a:latin typeface="Century Gothic" panose="020B0502020202020204" pitchFamily="34" charset="0"/>
              </a:rPr>
              <a:t>Wohnort</a:t>
            </a:r>
            <a:r>
              <a:rPr lang="hr-HR" sz="3200" dirty="0" smtClean="0">
                <a:latin typeface="Century Gothic" panose="020B0502020202020204" pitchFamily="34" charset="0"/>
              </a:rPr>
              <a:t>: Županja, </a:t>
            </a:r>
            <a:r>
              <a:rPr lang="hr-HR" sz="3200" dirty="0" err="1" smtClean="0">
                <a:latin typeface="Century Gothic" panose="020B0502020202020204" pitchFamily="34" charset="0"/>
              </a:rPr>
              <a:t>Kroatien</a:t>
            </a:r>
            <a:endParaRPr lang="hr-HR" sz="3200" dirty="0" smtClean="0">
              <a:latin typeface="Century Gothic" panose="020B0502020202020204" pitchFamily="34" charset="0"/>
            </a:endParaRPr>
          </a:p>
          <a:p>
            <a:r>
              <a:rPr lang="hr-HR" sz="3200" dirty="0" err="1" smtClean="0">
                <a:latin typeface="Century Gothic" panose="020B0502020202020204" pitchFamily="34" charset="0"/>
              </a:rPr>
              <a:t>Beruf</a:t>
            </a:r>
            <a:r>
              <a:rPr lang="hr-HR" sz="3200" dirty="0" smtClean="0">
                <a:latin typeface="Century Gothic" panose="020B0502020202020204" pitchFamily="34" charset="0"/>
              </a:rPr>
              <a:t> : </a:t>
            </a:r>
            <a:r>
              <a:rPr lang="hr-HR" sz="3200" dirty="0" err="1" smtClean="0">
                <a:latin typeface="Century Gothic" panose="020B0502020202020204" pitchFamily="34" charset="0"/>
              </a:rPr>
              <a:t>Studentin</a:t>
            </a:r>
            <a:endParaRPr lang="hr-HR" sz="3200" dirty="0" smtClean="0">
              <a:latin typeface="Century Gothic" panose="020B0502020202020204" pitchFamily="34" charset="0"/>
            </a:endParaRPr>
          </a:p>
          <a:p>
            <a:r>
              <a:rPr lang="hr-HR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Das</a:t>
            </a:r>
            <a:r>
              <a:rPr lang="hr-HR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hr-HR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Geburtsdatum</a:t>
            </a:r>
            <a:r>
              <a:rPr lang="hr-HR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3. Juli 1996.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r="1878" b="10050"/>
          <a:stretch/>
        </p:blipFill>
        <p:spPr>
          <a:xfrm>
            <a:off x="436673" y="378373"/>
            <a:ext cx="4605665" cy="6028033"/>
          </a:xfrm>
          <a:prstGeom prst="rect">
            <a:avLst/>
          </a:prstGeom>
        </p:spPr>
      </p:pic>
      <p:pic>
        <p:nvPicPr>
          <p:cNvPr id="15" name="Audiozapis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0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407">
        <p15:prstTrans prst="pageCurlDouble"/>
      </p:transition>
    </mc:Choice>
    <mc:Fallback>
      <p:transition spd="slow" advTm="21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9851" r="29054"/>
          <a:stretch/>
        </p:blipFill>
        <p:spPr>
          <a:xfrm>
            <a:off x="3493377" y="1690688"/>
            <a:ext cx="2396358" cy="66808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entury Gothic" panose="020B0502020202020204" pitchFamily="34" charset="0"/>
              </a:rPr>
              <a:t>MEINE FAMILIE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12094" r="28148"/>
          <a:stretch/>
        </p:blipFill>
        <p:spPr>
          <a:xfrm>
            <a:off x="8784021" y="1748710"/>
            <a:ext cx="2569779" cy="6564756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7" y="3016251"/>
            <a:ext cx="2803634" cy="2803634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131470" y="4292145"/>
            <a:ext cx="2242351" cy="1200329"/>
          </a:xfrm>
          <a:prstGeom prst="rect">
            <a:avLst/>
          </a:prstGeom>
          <a:solidFill>
            <a:srgbClr val="D1E6ED"/>
          </a:solidFill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Name: Ksenija_____</a:t>
            </a:r>
          </a:p>
          <a:p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Jahren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: 53________</a:t>
            </a:r>
          </a:p>
          <a:p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Arbeit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Šumatrans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_</a:t>
            </a:r>
            <a:r>
              <a:rPr lang="hr-HR" u="sng" dirty="0" smtClean="0"/>
              <a:t/>
            </a:r>
            <a:br>
              <a:rPr lang="hr-HR" u="sng" dirty="0" smtClean="0"/>
            </a:br>
            <a:endParaRPr lang="hr-HR" u="sng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41" y="3016251"/>
            <a:ext cx="2803634" cy="2803634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6397154" y="4292145"/>
            <a:ext cx="2242351" cy="1200329"/>
          </a:xfrm>
          <a:prstGeom prst="rect">
            <a:avLst/>
          </a:prstGeom>
          <a:solidFill>
            <a:srgbClr val="D1E6ED"/>
          </a:solidFill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Name: Zlatko______</a:t>
            </a:r>
          </a:p>
          <a:p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Jahren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: 56________</a:t>
            </a:r>
          </a:p>
          <a:p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Beruf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r-HR" b="1" u="sng" dirty="0" err="1" smtClean="0">
                <a:solidFill>
                  <a:schemeClr val="accent1">
                    <a:lumMod val="50000"/>
                  </a:schemeClr>
                </a:solidFill>
              </a:rPr>
              <a:t>Förster</a:t>
            </a:r>
            <a:r>
              <a:rPr lang="hr-HR" b="1" u="sng" dirty="0" smtClean="0">
                <a:solidFill>
                  <a:schemeClr val="accent1">
                    <a:lumMod val="50000"/>
                  </a:schemeClr>
                </a:solidFill>
              </a:rPr>
              <a:t>_____</a:t>
            </a:r>
            <a:r>
              <a:rPr lang="hr-HR" u="sng" dirty="0" smtClean="0"/>
              <a:t/>
            </a:r>
            <a:br>
              <a:rPr lang="hr-HR" u="sng" dirty="0" smtClean="0"/>
            </a:br>
            <a:endParaRPr lang="hr-HR" u="sng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5" y="1537832"/>
            <a:ext cx="3810000" cy="142875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58" y="1589267"/>
            <a:ext cx="3810000" cy="1428750"/>
          </a:xfrm>
          <a:prstGeom prst="rect">
            <a:avLst/>
          </a:prstGeom>
        </p:spPr>
      </p:pic>
      <p:pic>
        <p:nvPicPr>
          <p:cNvPr id="20" name="Audiozapis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634143"/>
      </p:ext>
    </p:extLst>
  </p:cSld>
  <p:clrMapOvr>
    <a:masterClrMapping/>
  </p:clrMapOvr>
  <p:transition spd="med" advTm="302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8380" r="26535"/>
          <a:stretch/>
        </p:blipFill>
        <p:spPr>
          <a:xfrm>
            <a:off x="6409975" y="1690688"/>
            <a:ext cx="2443656" cy="674991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17815" r="31172" b="-2173"/>
          <a:stretch/>
        </p:blipFill>
        <p:spPr>
          <a:xfrm>
            <a:off x="8853631" y="1416356"/>
            <a:ext cx="2956488" cy="7608268"/>
          </a:xfrm>
        </p:spPr>
      </p:pic>
      <p:pic>
        <p:nvPicPr>
          <p:cNvPr id="8" name="Slika 7" descr="Tihana Cegledi (@tihana376) • Instagram fotografije i videozapisi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t="28502" r="49827" b="15531"/>
          <a:stretch/>
        </p:blipFill>
        <p:spPr>
          <a:xfrm>
            <a:off x="930665" y="576216"/>
            <a:ext cx="3927921" cy="575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6245083" y="4521326"/>
            <a:ext cx="943993" cy="461665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entury Gothic" panose="020B0502020202020204" pitchFamily="34" charset="0"/>
              </a:rPr>
              <a:t>Irena</a:t>
            </a: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644416" y="1027906"/>
            <a:ext cx="13749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entury Gothic" panose="020B0502020202020204" pitchFamily="34" charset="0"/>
              </a:rPr>
              <a:t>Martina</a:t>
            </a: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entury Gothic" panose="020B0502020202020204" pitchFamily="34" charset="0"/>
              </a:rPr>
              <a:t>MEINE FAMILIE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2" y="5880538"/>
            <a:ext cx="431098" cy="392299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838200" y="5928072"/>
            <a:ext cx="1608082" cy="3693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entury Gothic" panose="020B0502020202020204" pitchFamily="34" charset="0"/>
              </a:rPr>
              <a:t>BERLIN, 2018.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20" name="Audiozapis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407152"/>
      </p:ext>
    </p:extLst>
  </p:cSld>
  <p:clrMapOvr>
    <a:masterClrMapping/>
  </p:clrMapOvr>
  <p:transition spd="slow" advTm="387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11251" r="22883" b="24522"/>
          <a:stretch/>
        </p:blipFill>
        <p:spPr>
          <a:xfrm>
            <a:off x="5265683" y="358377"/>
            <a:ext cx="4682357" cy="6151823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45" y="-380179"/>
            <a:ext cx="3485986" cy="348598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" y="358377"/>
            <a:ext cx="4615048" cy="6153398"/>
          </a:xfrm>
          <a:prstGeom prst="rect">
            <a:avLst/>
          </a:prstGeo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9213975" y="1237377"/>
            <a:ext cx="2333404" cy="1141355"/>
          </a:xfrm>
        </p:spPr>
        <p:txBody>
          <a:bodyPr>
            <a:normAutofit fontScale="77500" lnSpcReduction="20000"/>
          </a:bodyPr>
          <a:lstStyle/>
          <a:p>
            <a:r>
              <a:rPr lang="hr-HR" sz="3800" dirty="0" smtClean="0">
                <a:latin typeface="Century Gothic" panose="020B0502020202020204" pitchFamily="34" charset="0"/>
              </a:rPr>
              <a:t>Name: Zara</a:t>
            </a:r>
          </a:p>
          <a:p>
            <a:r>
              <a:rPr lang="hr-HR" sz="3800" dirty="0" err="1" smtClean="0">
                <a:latin typeface="Century Gothic" panose="020B0502020202020204" pitchFamily="34" charset="0"/>
              </a:rPr>
              <a:t>Jahren</a:t>
            </a:r>
            <a:r>
              <a:rPr lang="hr-HR" sz="3800" dirty="0" smtClean="0">
                <a:latin typeface="Century Gothic" panose="020B0502020202020204" pitchFamily="34" charset="0"/>
              </a:rPr>
              <a:t> : 5</a:t>
            </a:r>
          </a:p>
          <a:p>
            <a:endParaRPr lang="hr-HR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45" y="2954652"/>
            <a:ext cx="3706703" cy="3706703"/>
          </a:xfrm>
          <a:prstGeom prst="rect">
            <a:avLst/>
          </a:prstGeom>
        </p:spPr>
      </p:pic>
      <p:pic>
        <p:nvPicPr>
          <p:cNvPr id="13" name="Audiozapis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7695"/>
      </p:ext>
    </p:extLst>
  </p:cSld>
  <p:clrMapOvr>
    <a:masterClrMapping/>
  </p:clrMapOvr>
  <p:transition spd="slow" advTm="1631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MEINE </a:t>
            </a:r>
            <a:r>
              <a:rPr lang="hr-HR" dirty="0" smtClean="0"/>
              <a:t>FREIZEIT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0"/>
          <a:stretch/>
        </p:blipFill>
        <p:spPr>
          <a:xfrm>
            <a:off x="5407572" y="410779"/>
            <a:ext cx="6784428" cy="644722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8200" y="1738477"/>
            <a:ext cx="5181600" cy="2076778"/>
          </a:xfrm>
        </p:spPr>
        <p:txBody>
          <a:bodyPr/>
          <a:lstStyle/>
          <a:p>
            <a:r>
              <a:rPr lang="hr-HR" dirty="0" smtClean="0"/>
              <a:t>In </a:t>
            </a:r>
            <a:r>
              <a:rPr lang="hr-HR" dirty="0" err="1" smtClean="0"/>
              <a:t>meinem</a:t>
            </a:r>
            <a:r>
              <a:rPr lang="hr-HR" dirty="0" smtClean="0"/>
              <a:t> </a:t>
            </a:r>
            <a:r>
              <a:rPr lang="hr-HR" dirty="0" err="1" smtClean="0"/>
              <a:t>Freizeit</a:t>
            </a:r>
            <a:r>
              <a:rPr lang="hr-HR" dirty="0" smtClean="0"/>
              <a:t> </a:t>
            </a:r>
            <a:r>
              <a:rPr lang="hr-HR" dirty="0" err="1" smtClean="0"/>
              <a:t>sehe</a:t>
            </a:r>
            <a:r>
              <a:rPr lang="hr-HR" dirty="0" smtClean="0"/>
              <a:t> </a:t>
            </a:r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gerne</a:t>
            </a:r>
            <a:r>
              <a:rPr lang="hr-HR" dirty="0" smtClean="0"/>
              <a:t> </a:t>
            </a:r>
            <a:r>
              <a:rPr lang="hr-HR" dirty="0" err="1" smtClean="0"/>
              <a:t>fern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jogge</a:t>
            </a:r>
            <a:r>
              <a:rPr lang="hr-HR" dirty="0" smtClean="0"/>
              <a:t> mit </a:t>
            </a:r>
            <a:r>
              <a:rPr lang="hr-HR" dirty="0" err="1" smtClean="0"/>
              <a:t>meinem</a:t>
            </a:r>
            <a:r>
              <a:rPr lang="hr-HR" dirty="0" smtClean="0"/>
              <a:t> </a:t>
            </a:r>
            <a:r>
              <a:rPr lang="hr-HR" dirty="0" err="1" smtClean="0"/>
              <a:t>Hund</a:t>
            </a:r>
            <a:endParaRPr lang="hr-HR" dirty="0" smtClean="0"/>
          </a:p>
          <a:p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liebe</a:t>
            </a:r>
            <a:r>
              <a:rPr lang="hr-HR" dirty="0" smtClean="0"/>
              <a:t> </a:t>
            </a:r>
            <a:r>
              <a:rPr lang="hr-HR" dirty="0" err="1" smtClean="0"/>
              <a:t>es</a:t>
            </a:r>
            <a:r>
              <a:rPr lang="hr-HR" dirty="0" smtClean="0"/>
              <a:t> </a:t>
            </a:r>
            <a:r>
              <a:rPr lang="hr-HR" dirty="0" err="1" smtClean="0"/>
              <a:t>Musik</a:t>
            </a:r>
            <a:r>
              <a:rPr lang="hr-HR" dirty="0" smtClean="0"/>
              <a:t> </a:t>
            </a:r>
            <a:r>
              <a:rPr lang="hr-HR" dirty="0" err="1" smtClean="0"/>
              <a:t>zu</a:t>
            </a:r>
            <a:r>
              <a:rPr lang="hr-HR" dirty="0" smtClean="0"/>
              <a:t> </a:t>
            </a:r>
            <a:r>
              <a:rPr lang="hr-HR" dirty="0" err="1" smtClean="0"/>
              <a:t>hören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7805" r="12513" b="16739"/>
          <a:stretch/>
        </p:blipFill>
        <p:spPr>
          <a:xfrm>
            <a:off x="315310" y="4083761"/>
            <a:ext cx="2165529" cy="2828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5" r="43465"/>
          <a:stretch/>
        </p:blipFill>
        <p:spPr>
          <a:xfrm>
            <a:off x="2804500" y="4083761"/>
            <a:ext cx="2058693" cy="282884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452373" y="6321972"/>
            <a:ext cx="2159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latin typeface="Century Gothic" panose="020B0502020202020204" pitchFamily="34" charset="0"/>
              </a:rPr>
              <a:t>Rihanna</a:t>
            </a:r>
            <a:r>
              <a:rPr lang="hr-HR" b="1" dirty="0" smtClean="0">
                <a:latin typeface="Century Gothic" panose="020B0502020202020204" pitchFamily="34" charset="0"/>
              </a:rPr>
              <a:t> = Tihana </a:t>
            </a:r>
            <a:endParaRPr lang="hr-HR" b="1" dirty="0">
              <a:latin typeface="Century Gothic" panose="020B0502020202020204" pitchFamily="34" charset="0"/>
            </a:endParaRPr>
          </a:p>
        </p:txBody>
      </p:sp>
      <p:pic>
        <p:nvPicPr>
          <p:cNvPr id="13" name="Audiozapis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498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468">
        <p15:prstTrans prst="pageCurlDouble"/>
      </p:transition>
    </mc:Choice>
    <mc:Fallback>
      <p:transition spd="slow" advTm="36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90840" y="2026014"/>
            <a:ext cx="3933562" cy="1325563"/>
          </a:xfrm>
        </p:spPr>
        <p:txBody>
          <a:bodyPr/>
          <a:lstStyle/>
          <a:p>
            <a:r>
              <a:rPr lang="hr-HR" dirty="0" smtClean="0">
                <a:latin typeface="Century Gothic" panose="020B0502020202020204" pitchFamily="34" charset="0"/>
              </a:rPr>
              <a:t>MEIN FREUND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" y="1071109"/>
            <a:ext cx="5467066" cy="576788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145" r="1243"/>
          <a:stretch/>
        </p:blipFill>
        <p:spPr>
          <a:xfrm>
            <a:off x="2505094" y="0"/>
            <a:ext cx="6502428" cy="3573922"/>
          </a:xfrm>
        </p:spPr>
      </p:pic>
      <p:sp>
        <p:nvSpPr>
          <p:cNvPr id="8" name="TekstniOkvir 7"/>
          <p:cNvSpPr txBox="1"/>
          <p:nvPr/>
        </p:nvSpPr>
        <p:spPr>
          <a:xfrm>
            <a:off x="5404512" y="2091410"/>
            <a:ext cx="545911" cy="313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ULM</a:t>
            </a:r>
            <a:endParaRPr lang="hr-HR" sz="1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66" y="2026014"/>
            <a:ext cx="222345" cy="22234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775081" y="3051587"/>
            <a:ext cx="4099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entury Gothic" panose="020B0502020202020204" pitchFamily="34" charset="0"/>
              </a:rPr>
              <a:t>Name : Luka</a:t>
            </a:r>
          </a:p>
          <a:p>
            <a:r>
              <a:rPr lang="hr-HR" sz="4000" dirty="0" err="1" smtClean="0">
                <a:latin typeface="Century Gothic" panose="020B0502020202020204" pitchFamily="34" charset="0"/>
              </a:rPr>
              <a:t>Jahre</a:t>
            </a:r>
            <a:r>
              <a:rPr lang="hr-HR" sz="4000" dirty="0" smtClean="0">
                <a:latin typeface="Century Gothic" panose="020B0502020202020204" pitchFamily="34" charset="0"/>
              </a:rPr>
              <a:t> : 25</a:t>
            </a:r>
          </a:p>
          <a:p>
            <a:r>
              <a:rPr lang="hr-HR" sz="4000" dirty="0" err="1" smtClean="0">
                <a:latin typeface="Century Gothic" panose="020B0502020202020204" pitchFamily="34" charset="0"/>
              </a:rPr>
              <a:t>Wohnort</a:t>
            </a:r>
            <a:r>
              <a:rPr lang="hr-HR" sz="4000" dirty="0" smtClean="0">
                <a:latin typeface="Century Gothic" panose="020B0502020202020204" pitchFamily="34" charset="0"/>
              </a:rPr>
              <a:t> : </a:t>
            </a:r>
            <a:r>
              <a:rPr lang="hr-HR" sz="4000" dirty="0" err="1" smtClean="0">
                <a:latin typeface="Century Gothic" panose="020B0502020202020204" pitchFamily="34" charset="0"/>
              </a:rPr>
              <a:t>Ulm</a:t>
            </a:r>
            <a:endParaRPr lang="hr-HR" sz="4000" dirty="0" smtClean="0">
              <a:latin typeface="Century Gothic" panose="020B0502020202020204" pitchFamily="34" charset="0"/>
            </a:endParaRPr>
          </a:p>
          <a:p>
            <a:r>
              <a:rPr lang="hr-HR" sz="4000" dirty="0" err="1" smtClean="0">
                <a:latin typeface="Century Gothic" panose="020B0502020202020204" pitchFamily="34" charset="0"/>
              </a:rPr>
              <a:t>Beruf</a:t>
            </a:r>
            <a:r>
              <a:rPr lang="hr-HR" sz="4000" dirty="0" smtClean="0">
                <a:latin typeface="Century Gothic" panose="020B0502020202020204" pitchFamily="34" charset="0"/>
              </a:rPr>
              <a:t>: </a:t>
            </a:r>
            <a:r>
              <a:rPr lang="hr-HR" sz="4000" dirty="0" err="1" smtClean="0">
                <a:latin typeface="Century Gothic" panose="020B0502020202020204" pitchFamily="34" charset="0"/>
              </a:rPr>
              <a:t>Handballspieler</a:t>
            </a:r>
            <a:endParaRPr lang="hr-HR" sz="4000" dirty="0">
              <a:latin typeface="Century Gothic" panose="020B050202020202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37" y="4047968"/>
            <a:ext cx="2911771" cy="2911771"/>
          </a:xfrm>
          <a:prstGeom prst="rect">
            <a:avLst/>
          </a:prstGeom>
        </p:spPr>
      </p:pic>
      <p:pic>
        <p:nvPicPr>
          <p:cNvPr id="10" name="Audiozapis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12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25832">
        <p14:switch dir="r"/>
      </p:transition>
    </mc:Choice>
    <mc:Fallback>
      <p:transition spd="med" advTm="25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0531" y="3691649"/>
            <a:ext cx="10515600" cy="1325563"/>
          </a:xfrm>
        </p:spPr>
        <p:txBody>
          <a:bodyPr/>
          <a:lstStyle/>
          <a:p>
            <a:r>
              <a:rPr lang="hr-HR" dirty="0" smtClean="0">
                <a:latin typeface="CityBlueprint" panose="00000400000000000000" pitchFamily="2" charset="2"/>
              </a:rPr>
              <a:t>- Tihana</a:t>
            </a:r>
            <a:endParaRPr lang="hr-HR" dirty="0">
              <a:latin typeface="CityBlueprint" panose="00000400000000000000" pitchFamily="2" charset="2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" y="-1463592"/>
            <a:ext cx="8179703" cy="8179703"/>
          </a:xfr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2"/>
    </mc:Choice>
    <mc:Fallback>
      <p:transition spd="slow" advTm="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110</Words>
  <Application>Microsoft Office PowerPoint</Application>
  <PresentationFormat>Široki zaslon</PresentationFormat>
  <Paragraphs>32</Paragraphs>
  <Slides>8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CityBlueprint</vt:lpstr>
      <vt:lpstr>Tema sustava Office</vt:lpstr>
      <vt:lpstr>ICH UND MEINE LEBEN</vt:lpstr>
      <vt:lpstr>ETWAS ÜBER MICH</vt:lpstr>
      <vt:lpstr>MEINE FAMILIE</vt:lpstr>
      <vt:lpstr>MEINE FAMILIE</vt:lpstr>
      <vt:lpstr>PowerPointova prezentacija</vt:lpstr>
      <vt:lpstr>MEINE FREIZEIT</vt:lpstr>
      <vt:lpstr>MEIN FREUND</vt:lpstr>
      <vt:lpstr>- Tihana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UND MEINE LEBEN</dc:title>
  <dc:creator>Tihana Cegledi</dc:creator>
  <cp:lastModifiedBy>Tihana Cegledi</cp:lastModifiedBy>
  <cp:revision>24</cp:revision>
  <dcterms:created xsi:type="dcterms:W3CDTF">2020-05-12T20:59:34Z</dcterms:created>
  <dcterms:modified xsi:type="dcterms:W3CDTF">2020-05-13T14:24:07Z</dcterms:modified>
</cp:coreProperties>
</file>